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0" y="11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B292-83C2-4519-9E69-18A9E0B9BA4A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單敬拜</a:t>
            </a:r>
          </a:p>
        </p:txBody>
      </p:sp>
    </p:spTree>
    <p:extLst>
      <p:ext uri="{BB962C8B-B14F-4D97-AF65-F5344CB8AC3E}">
        <p14:creationId xmlns:p14="http://schemas.microsoft.com/office/powerpoint/2010/main" val="314970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是我的唯一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95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53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3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25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用全心全意全人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超越所有的一切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82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是我的唯一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42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18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獻上我所有為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4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  哦主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00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獻上我所有為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64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3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用全心全意全人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超越所有的一切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877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是我的唯一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84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30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用全心全意全人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超越所有的一切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0537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313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單單敬拜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datang</dc:creator>
  <cp:lastModifiedBy>Windows User</cp:lastModifiedBy>
  <cp:revision>8</cp:revision>
  <dcterms:created xsi:type="dcterms:W3CDTF">2014-09-21T00:34:31Z</dcterms:created>
  <dcterms:modified xsi:type="dcterms:W3CDTF">2022-05-21T04:46:52Z</dcterms:modified>
</cp:coreProperties>
</file>