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81" r:id="rId9"/>
    <p:sldId id="282" r:id="rId10"/>
    <p:sldId id="273" r:id="rId11"/>
    <p:sldId id="274" r:id="rId12"/>
    <p:sldId id="283" r:id="rId13"/>
    <p:sldId id="284" r:id="rId14"/>
    <p:sldId id="277" r:id="rId15"/>
    <p:sldId id="278" r:id="rId16"/>
    <p:sldId id="285" r:id="rId17"/>
    <p:sldId id="286" r:id="rId18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552" y="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AFAC-D9F1-449D-99A4-7782F4FE09F5}" type="datetimeFigureOut">
              <a:rPr lang="zh-TW" altLang="en-US" smtClean="0"/>
              <a:pPr/>
              <a:t>2022/5/21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EB9E-FC2F-45BD-894C-9C09980F2BC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AFAC-D9F1-449D-99A4-7782F4FE09F5}" type="datetimeFigureOut">
              <a:rPr lang="zh-TW" altLang="en-US" smtClean="0"/>
              <a:pPr/>
              <a:t>2022/5/21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EB9E-FC2F-45BD-894C-9C09980F2BC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AFAC-D9F1-449D-99A4-7782F4FE09F5}" type="datetimeFigureOut">
              <a:rPr lang="zh-TW" altLang="en-US" smtClean="0"/>
              <a:pPr/>
              <a:t>2022/5/21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EB9E-FC2F-45BD-894C-9C09980F2BC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AFAC-D9F1-449D-99A4-7782F4FE09F5}" type="datetimeFigureOut">
              <a:rPr lang="zh-TW" altLang="en-US" smtClean="0"/>
              <a:pPr/>
              <a:t>2022/5/21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EB9E-FC2F-45BD-894C-9C09980F2BC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AFAC-D9F1-449D-99A4-7782F4FE09F5}" type="datetimeFigureOut">
              <a:rPr lang="zh-TW" altLang="en-US" smtClean="0"/>
              <a:pPr/>
              <a:t>2022/5/21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EB9E-FC2F-45BD-894C-9C09980F2BC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AFAC-D9F1-449D-99A4-7782F4FE09F5}" type="datetimeFigureOut">
              <a:rPr lang="zh-TW" altLang="en-US" smtClean="0"/>
              <a:pPr/>
              <a:t>2022/5/21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EB9E-FC2F-45BD-894C-9C09980F2BC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AFAC-D9F1-449D-99A4-7782F4FE09F5}" type="datetimeFigureOut">
              <a:rPr lang="zh-TW" altLang="en-US" smtClean="0"/>
              <a:pPr/>
              <a:t>2022/5/21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EB9E-FC2F-45BD-894C-9C09980F2BC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AFAC-D9F1-449D-99A4-7782F4FE09F5}" type="datetimeFigureOut">
              <a:rPr lang="zh-TW" altLang="en-US" smtClean="0"/>
              <a:pPr/>
              <a:t>2022/5/21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EB9E-FC2F-45BD-894C-9C09980F2BC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AFAC-D9F1-449D-99A4-7782F4FE09F5}" type="datetimeFigureOut">
              <a:rPr lang="zh-TW" altLang="en-US" smtClean="0"/>
              <a:pPr/>
              <a:t>2022/5/21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EB9E-FC2F-45BD-894C-9C09980F2BC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AFAC-D9F1-449D-99A4-7782F4FE09F5}" type="datetimeFigureOut">
              <a:rPr lang="zh-TW" altLang="en-US" smtClean="0"/>
              <a:pPr/>
              <a:t>2022/5/21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EB9E-FC2F-45BD-894C-9C09980F2BC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AFAC-D9F1-449D-99A4-7782F4FE09F5}" type="datetimeFigureOut">
              <a:rPr lang="zh-TW" altLang="en-US" smtClean="0"/>
              <a:pPr/>
              <a:t>2022/5/21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EB9E-FC2F-45BD-894C-9C09980F2BC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FAFAC-D9F1-449D-99A4-7782F4FE09F5}" type="datetimeFigureOut">
              <a:rPr lang="zh-TW" altLang="en-US" smtClean="0"/>
              <a:pPr/>
              <a:t>2022/5/21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EB9E-FC2F-45BD-894C-9C09980F2BC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995686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4000" b="1" u="sng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4000" b="1" u="sng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101</a:t>
            </a:r>
            <a:r>
              <a:rPr lang="en-US" altLang="zh-CN" sz="5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5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6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只是個罪人</a:t>
            </a:r>
          </a:p>
        </p:txBody>
      </p:sp>
    </p:spTree>
    <p:extLst>
      <p:ext uri="{BB962C8B-B14F-4D97-AF65-F5344CB8AC3E}">
        <p14:creationId xmlns:p14="http://schemas.microsoft.com/office/powerpoint/2010/main" val="108433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流淚無功效 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功勞</a:t>
            </a:r>
            <a:r>
              <a:rPr lang="zh-TW" altLang="en-US" sz="4800" b="1" dirty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也無份</a:t>
            </a:r>
            <a:endParaRPr lang="en-US" altLang="zh-TW" sz="4800" b="1" dirty="0">
              <a:solidFill>
                <a:srgbClr val="660033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主若不救我  必定要沉淪</a:t>
            </a:r>
            <a:endParaRPr lang="en-US" altLang="zh-TW" sz="4800" b="1" dirty="0">
              <a:solidFill>
                <a:srgbClr val="660033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</a:rPr>
              <a:t>( </a:t>
            </a:r>
            <a:r>
              <a:rPr lang="en-US" sz="3600" b="1" dirty="0" smtClean="0">
                <a:solidFill>
                  <a:srgbClr val="660033"/>
                </a:solidFill>
              </a:rPr>
              <a:t>3 </a:t>
            </a:r>
            <a:r>
              <a:rPr lang="en-US" sz="3600" b="1" dirty="0">
                <a:solidFill>
                  <a:srgbClr val="660033"/>
                </a:solidFill>
              </a:rPr>
              <a:t>/ 4 )</a:t>
            </a:r>
            <a:endParaRPr lang="vi-VN" sz="3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85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罪惡常恐嚇  怕見神面</a:t>
            </a:r>
            <a:endParaRPr lang="en-US" altLang="zh-TW" sz="4800" b="1" dirty="0">
              <a:solidFill>
                <a:srgbClr val="660033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我只是個罪人  蒙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救</a:t>
            </a:r>
            <a:r>
              <a:rPr lang="zh-TW" altLang="en-US" sz="4800" b="1" dirty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7958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</a:rPr>
              <a:t>( 3 / 4 )</a:t>
            </a:r>
            <a:endParaRPr lang="vi-VN" sz="3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82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我是個罪人蒙恩典</a:t>
            </a:r>
            <a:endParaRPr lang="en-US" altLang="zh-TW" sz="4800" b="1" dirty="0">
              <a:solidFill>
                <a:srgbClr val="660033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一切的罪惡得赦免</a:t>
            </a:r>
            <a:endParaRPr lang="en-US" altLang="zh-TW" sz="4800" b="1" dirty="0">
              <a:solidFill>
                <a:srgbClr val="660033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3597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讚美主耶穌   榮耀都歸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天父</a:t>
            </a:r>
            <a:endParaRPr lang="en-US" altLang="zh-TW" sz="4800" b="1" dirty="0">
              <a:solidFill>
                <a:srgbClr val="660033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我只是個罪人   蒙救恩</a:t>
            </a:r>
          </a:p>
        </p:txBody>
      </p:sp>
    </p:spTree>
    <p:extLst>
      <p:ext uri="{BB962C8B-B14F-4D97-AF65-F5344CB8AC3E}">
        <p14:creationId xmlns:p14="http://schemas.microsoft.com/office/powerpoint/2010/main" val="180229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諒我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這</a:t>
            </a:r>
            <a:r>
              <a:rPr lang="zh-TW" altLang="en-US" sz="4800" b="1" dirty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罪人  情不能自禁</a:t>
            </a:r>
            <a:endParaRPr lang="en-US" altLang="zh-TW" sz="4800" b="1" dirty="0">
              <a:solidFill>
                <a:srgbClr val="660033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只因深愛主  喜樂滿我心</a:t>
            </a:r>
            <a:endParaRPr lang="en-US" altLang="zh-TW" sz="4800" b="1" dirty="0">
              <a:solidFill>
                <a:srgbClr val="660033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</a:rPr>
              <a:t>( </a:t>
            </a:r>
            <a:r>
              <a:rPr lang="en-US" sz="3600" b="1" dirty="0" smtClean="0">
                <a:solidFill>
                  <a:srgbClr val="660033"/>
                </a:solidFill>
              </a:rPr>
              <a:t>4 </a:t>
            </a:r>
            <a:r>
              <a:rPr lang="en-US" sz="3600" b="1" dirty="0">
                <a:solidFill>
                  <a:srgbClr val="660033"/>
                </a:solidFill>
              </a:rPr>
              <a:t>/ 4 )</a:t>
            </a:r>
            <a:endParaRPr lang="vi-VN" sz="3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07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讓我再說明  高聲謳吟</a:t>
            </a:r>
            <a:endParaRPr lang="en-US" altLang="zh-TW" sz="4800" b="1" dirty="0">
              <a:solidFill>
                <a:srgbClr val="660033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我只是個罪人  蒙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救</a:t>
            </a:r>
            <a:r>
              <a:rPr lang="zh-TW" altLang="en-US" sz="4800" b="1" dirty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7958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</a:rPr>
              <a:t>( 4 / 4 )</a:t>
            </a:r>
            <a:endParaRPr lang="vi-VN" sz="3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02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我是個罪人蒙恩典</a:t>
            </a:r>
            <a:endParaRPr lang="en-US" altLang="zh-TW" sz="4800" b="1" dirty="0">
              <a:solidFill>
                <a:srgbClr val="660033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一切的罪惡得赦免</a:t>
            </a:r>
            <a:endParaRPr lang="en-US" altLang="zh-TW" sz="4800" b="1" dirty="0">
              <a:solidFill>
                <a:srgbClr val="660033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9730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讚美主耶穌   榮耀都歸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天父</a:t>
            </a:r>
            <a:endParaRPr lang="en-US" altLang="zh-TW" sz="4800" b="1" dirty="0">
              <a:solidFill>
                <a:srgbClr val="660033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我只是個罪人   蒙救恩</a:t>
            </a:r>
          </a:p>
        </p:txBody>
      </p:sp>
    </p:spTree>
    <p:extLst>
      <p:ext uri="{BB962C8B-B14F-4D97-AF65-F5344CB8AC3E}">
        <p14:creationId xmlns:p14="http://schemas.microsoft.com/office/powerpoint/2010/main" val="154149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我一切所有  無非是接受</a:t>
            </a:r>
            <a:endParaRPr lang="en-US" altLang="zh-TW" sz="4800" b="1" dirty="0">
              <a:solidFill>
                <a:srgbClr val="660033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都是主賜下  在我信之後</a:t>
            </a:r>
            <a:endParaRPr lang="en-US" altLang="zh-TW" sz="4800" b="1" dirty="0">
              <a:solidFill>
                <a:srgbClr val="660033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effectLst/>
              </a:rPr>
              <a:t>( </a:t>
            </a:r>
            <a:r>
              <a:rPr lang="en-US" sz="3600" b="1" dirty="0" smtClean="0">
                <a:solidFill>
                  <a:srgbClr val="660033"/>
                </a:solidFill>
                <a:effectLst/>
              </a:rPr>
              <a:t>1 / 4 </a:t>
            </a:r>
            <a:r>
              <a:rPr lang="en-US" sz="3600" b="1" dirty="0" smtClean="0">
                <a:solidFill>
                  <a:srgbClr val="660033"/>
                </a:solidFill>
                <a:effectLst/>
              </a:rPr>
              <a:t>)</a:t>
            </a:r>
            <a:endParaRPr lang="vi-VN" sz="36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3205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故我不自誇  驕傲亦憎</a:t>
            </a:r>
            <a:endParaRPr lang="en-US" altLang="zh-TW" sz="4800" b="1" dirty="0">
              <a:solidFill>
                <a:srgbClr val="660033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我只是個罪人  蒙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救</a:t>
            </a:r>
            <a:r>
              <a:rPr lang="zh-TW" altLang="en-US" sz="4800" b="1" dirty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7958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</a:rPr>
              <a:t>( 1 / 4 )</a:t>
            </a:r>
            <a:endParaRPr lang="vi-VN" sz="3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11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我是個罪人蒙恩典</a:t>
            </a:r>
            <a:endParaRPr lang="en-US" altLang="zh-TW" sz="4800" b="1" dirty="0">
              <a:solidFill>
                <a:srgbClr val="660033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一切的罪惡得赦免</a:t>
            </a:r>
            <a:endParaRPr lang="en-US" altLang="zh-TW" sz="4800" b="1" dirty="0">
              <a:solidFill>
                <a:srgbClr val="660033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4903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讚美主耶穌   榮耀都歸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天父</a:t>
            </a:r>
            <a:endParaRPr lang="en-US" altLang="zh-TW" sz="4800" b="1" dirty="0">
              <a:solidFill>
                <a:srgbClr val="660033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我只是個罪人   蒙救恩</a:t>
            </a:r>
          </a:p>
        </p:txBody>
      </p:sp>
    </p:spTree>
    <p:extLst>
      <p:ext uri="{BB962C8B-B14F-4D97-AF65-F5344CB8AC3E}">
        <p14:creationId xmlns:p14="http://schemas.microsoft.com/office/powerpoint/2010/main" val="288105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以前我愚拙  罪惡管我心</a:t>
            </a:r>
            <a:endParaRPr lang="en-US" altLang="zh-TW" sz="4800" b="1" dirty="0">
              <a:solidFill>
                <a:srgbClr val="660033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使我的腳步  離天父遠行</a:t>
            </a:r>
            <a:endParaRPr lang="en-US" altLang="zh-TW" sz="4800" b="1" dirty="0">
              <a:solidFill>
                <a:srgbClr val="660033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</a:rPr>
              <a:t>( </a:t>
            </a:r>
            <a:r>
              <a:rPr lang="en-US" sz="3600" b="1" dirty="0" smtClean="0">
                <a:solidFill>
                  <a:srgbClr val="660033"/>
                </a:solidFill>
              </a:rPr>
              <a:t>2 </a:t>
            </a:r>
            <a:r>
              <a:rPr lang="en-US" sz="3600" b="1" dirty="0">
                <a:solidFill>
                  <a:srgbClr val="660033"/>
                </a:solidFill>
              </a:rPr>
              <a:t>/ 4 )</a:t>
            </a:r>
            <a:endParaRPr lang="vi-VN" sz="3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42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幸主已尋找  喜樂萬分</a:t>
            </a:r>
            <a:endParaRPr lang="en-US" altLang="zh-TW" sz="4800" b="1" dirty="0">
              <a:solidFill>
                <a:srgbClr val="660033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我只是個罪人  蒙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救</a:t>
            </a:r>
            <a:r>
              <a:rPr lang="zh-TW" altLang="en-US" sz="4800" b="1" dirty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7958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</a:rPr>
              <a:t>( 2 / 4 )</a:t>
            </a:r>
            <a:endParaRPr lang="vi-VN" sz="3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25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我是個罪人蒙恩典</a:t>
            </a:r>
            <a:endParaRPr lang="en-US" altLang="zh-TW" sz="4800" b="1" dirty="0">
              <a:solidFill>
                <a:srgbClr val="660033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一切的罪惡得赦免</a:t>
            </a:r>
            <a:endParaRPr lang="en-US" altLang="zh-TW" sz="4800" b="1" dirty="0">
              <a:solidFill>
                <a:srgbClr val="660033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0324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讚美主耶穌   榮耀都歸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天父</a:t>
            </a:r>
            <a:endParaRPr lang="en-US" altLang="zh-TW" sz="4800" b="1" dirty="0">
              <a:solidFill>
                <a:srgbClr val="660033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我只是個罪人   蒙救恩</a:t>
            </a:r>
          </a:p>
        </p:txBody>
      </p:sp>
    </p:spTree>
    <p:extLst>
      <p:ext uri="{BB962C8B-B14F-4D97-AF65-F5344CB8AC3E}">
        <p14:creationId xmlns:p14="http://schemas.microsoft.com/office/powerpoint/2010/main" val="132435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33</TotalTime>
  <Words>340</Words>
  <Application>Microsoft Office PowerPoint</Application>
  <PresentationFormat>On-screen Show (16:9)</PresentationFormat>
  <Paragraphs>41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Microsoft JhengHei</vt:lpstr>
      <vt:lpstr>Microsoft JhengHei</vt:lpstr>
      <vt:lpstr>新細明體</vt:lpstr>
      <vt:lpstr>Arial</vt:lpstr>
      <vt:lpstr>Calibri</vt:lpstr>
      <vt:lpstr>佈景主題1</vt:lpstr>
      <vt:lpstr>宣道詩 101 我只是個罪人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我只是個罪人</dc:title>
  <dc:creator>DaTang</dc:creator>
  <cp:lastModifiedBy>Windows User</cp:lastModifiedBy>
  <cp:revision>11</cp:revision>
  <dcterms:created xsi:type="dcterms:W3CDTF">2019-05-05T01:55:21Z</dcterms:created>
  <dcterms:modified xsi:type="dcterms:W3CDTF">2022-05-21T04:12:57Z</dcterms:modified>
</cp:coreProperties>
</file>