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21/05/2022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63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21/05/2022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230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21/05/2022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145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21/05/2022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675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21/05/2022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020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21/05/2022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570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21/05/2022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95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21/05/2022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15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21/05/2022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50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21/05/2022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395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76A3-BCAA-4B9D-B783-C5DC5F4144ED}" type="datetimeFigureOut">
              <a:rPr lang="vi-VN" smtClean="0"/>
              <a:t>21/05/2022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939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76A3-BCAA-4B9D-B783-C5DC5F4144ED}" type="datetimeFigureOut">
              <a:rPr lang="vi-VN" smtClean="0"/>
              <a:t>21/05/2022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2228-EBEB-445E-B4F7-5EC2FC7D04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63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愛相繫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3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在天永無勞苦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罪孽永無存留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( 5 / 5 )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愛心全備交情增高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永享快樂無休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( 5 / 5 )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福哉愛主聖徒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彼此以愛相繫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5 )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在世和睦同心合意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真如天上無異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5 )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在父寶座之前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互相同心祈求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5 )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一樣盼望一樣懼怕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一樣安慰憂愁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5 )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彼此共耐辛苦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彼此同心負擔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5 )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兄弟受難我心如刺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靜中流淚難堪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5 )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凡當離別之時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聖徒不用過傷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5 )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身雖遠離心仍相合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將來共住天鄉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5 )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</TotalTime>
  <Words>184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213 以愛相繫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以愛相繫</dc:title>
  <dc:creator>Windows User</dc:creator>
  <cp:lastModifiedBy>Windows User</cp:lastModifiedBy>
  <cp:revision>6</cp:revision>
  <dcterms:created xsi:type="dcterms:W3CDTF">2020-06-27T04:29:03Z</dcterms:created>
  <dcterms:modified xsi:type="dcterms:W3CDTF">2022-05-21T05:26:40Z</dcterms:modified>
</cp:coreProperties>
</file>