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59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057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13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85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120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88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75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519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202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6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5965-29F0-4CAE-B1C9-13F15A351EA0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A78D-7E93-4FE0-B685-49E5653D63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833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何事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6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在天父右邊代求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hữu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</a:p>
        </p:txBody>
      </p:sp>
    </p:spTree>
    <p:extLst>
      <p:ext uri="{BB962C8B-B14F-4D97-AF65-F5344CB8AC3E}">
        <p14:creationId xmlns:p14="http://schemas.microsoft.com/office/powerpoint/2010/main" val="4727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祂是至高至大的真神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515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天使都不能代替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189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十架上被離棄的愛子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ruồng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589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祂是神三位一體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059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誰拯救我們出死亡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0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唯獨神子在十架上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祂作何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為你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3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祂在何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處   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要相信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5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在天父右邊代求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hữu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</a:p>
        </p:txBody>
      </p:sp>
    </p:spTree>
    <p:extLst>
      <p:ext uri="{BB962C8B-B14F-4D97-AF65-F5344CB8AC3E}">
        <p14:creationId xmlns:p14="http://schemas.microsoft.com/office/powerpoint/2010/main" val="180448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我們這奇妙的故事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nghe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chuyện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120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是否願服從這救主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bằng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thuận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vị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63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謙卑跪在主面前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nhường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mặt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816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祂要救你現在要救你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243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你亦能得主恩典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2310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誰拯救我們出死亡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唯獨神子在十架上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73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祂作何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為你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68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祂在何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處   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要相信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0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在天父右邊代求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hữu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</a:p>
        </p:txBody>
      </p:sp>
    </p:spTree>
    <p:extLst>
      <p:ext uri="{BB962C8B-B14F-4D97-AF65-F5344CB8AC3E}">
        <p14:creationId xmlns:p14="http://schemas.microsoft.com/office/powerpoint/2010/main" val="483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們曾遠離父家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lìa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201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有一位從榮耀中降臨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625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救我們付重代價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550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誰拯救我們出死亡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0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唯獨神子在十架上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祂作何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為你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6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祂在何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處   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要相信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4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525</Words>
  <Application>Microsoft Office PowerPoint</Application>
  <PresentationFormat>Widescreen</PresentationFormat>
  <Paragraphs>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Theme1</vt:lpstr>
      <vt:lpstr>祂作何事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祂作何事</dc:title>
  <dc:creator>Windows User</dc:creator>
  <cp:lastModifiedBy>Windows User</cp:lastModifiedBy>
  <cp:revision>3</cp:revision>
  <dcterms:created xsi:type="dcterms:W3CDTF">2022-04-11T04:43:42Z</dcterms:created>
  <dcterms:modified xsi:type="dcterms:W3CDTF">2022-04-11T04:58:51Z</dcterms:modified>
</cp:coreProperties>
</file>