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2" y="87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" y="1901108"/>
            <a:ext cx="10080625" cy="945059"/>
          </a:xfrm>
        </p:spPr>
        <p:txBody>
          <a:bodyPr>
            <a:noAutofit/>
          </a:bodyPr>
          <a:lstStyle/>
          <a:p>
            <a:r>
              <a:rPr lang="zh-CN" altLang="en-US" sz="5953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953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1693" y="2676507"/>
            <a:ext cx="10080625" cy="945059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465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muôn nhu cầu con</a:t>
            </a:r>
            <a:endParaRPr lang="zh-TW" altLang="en-US" sz="4465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擔當我罪債和羞辱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mang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nhục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754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死裡復活我蒙救贖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15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73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當我跌倒</a:t>
            </a: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扶持我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vấp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nâng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vực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25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當我乾渴</a:t>
            </a: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充滿我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héo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770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2 )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11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2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sz="5292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是我倚靠的力量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05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是我尋求的寶藏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tìm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696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866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好比珍貴的珠寶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ngọc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châu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31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我怎能放棄</a:t>
            </a: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不要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80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83075"/>
            <a:ext cx="10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3600" b="1" dirty="0" smtClean="0">
                <a:solidFill>
                  <a:srgbClr val="000066"/>
                </a:solidFill>
                <a:effectLst/>
              </a:rPr>
              <a:t>)</a:t>
            </a:r>
            <a:endParaRPr lang="vi-VN" sz="36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631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7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-1" y="1792635"/>
            <a:ext cx="10080625" cy="108993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耶穌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神羔羊</a:t>
            </a:r>
            <a:r>
              <a:rPr lang="en-US" sz="5292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  </a:t>
            </a:r>
            <a:r>
              <a:rPr lang="en-US" sz="5292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配得大讚美</a:t>
            </a:r>
            <a:endParaRPr lang="en-US" altLang="zh-TW" sz="5292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-1" y="2577744"/>
            <a:ext cx="10080625" cy="1089939"/>
          </a:xfrm>
          <a:prstGeom prst="rect">
            <a:avLst/>
          </a:prstGeom>
        </p:spPr>
        <p:txBody>
          <a:bodyPr vert="horz" lIns="75605" tIns="37802" rIns="75605" bIns="37802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Giê-xu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báu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3748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48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748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0102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26</TotalTime>
  <Words>213</Words>
  <Application>Microsoft Office PowerPoint</Application>
  <PresentationFormat>Custom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Times New Roman</vt:lpstr>
      <vt:lpstr>Church Theme</vt:lpstr>
      <vt:lpstr>袮是我的一切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8</cp:revision>
  <dcterms:created xsi:type="dcterms:W3CDTF">2019-09-13T13:23:24Z</dcterms:created>
  <dcterms:modified xsi:type="dcterms:W3CDTF">2022-04-15T18:30:16Z</dcterms:modified>
  <dc:language>en-US</dc:language>
</cp:coreProperties>
</file>