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633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58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20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963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473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59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9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23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52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17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10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E342-8953-460B-BCCF-257533599E50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3260-6E33-44DB-B0D2-80D5960D166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49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榮耀君王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和散那歸於大衛的子孫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Đa-vít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23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和散那歸於萬王之王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51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29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耶穌是彌賽亞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2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58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和平之主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95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天地萬有主宰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557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潔公義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5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天使都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（前副）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25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sùng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（前副）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永生之道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（前副）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0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（前副）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77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228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袮是榮耀君王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袮是榮耀君王</dc:title>
  <dc:creator>Windows User</dc:creator>
  <cp:lastModifiedBy>Windows User</cp:lastModifiedBy>
  <cp:revision>2</cp:revision>
  <dcterms:created xsi:type="dcterms:W3CDTF">2022-04-09T10:46:06Z</dcterms:created>
  <dcterms:modified xsi:type="dcterms:W3CDTF">2022-04-09T10:56:24Z</dcterms:modified>
</cp:coreProperties>
</file>