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C91C-BB65-4BBC-9D52-E94BC3E5378D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FC0A-3B9A-45ED-85A3-6DDC2AC0C5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017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C91C-BB65-4BBC-9D52-E94BC3E5378D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FC0A-3B9A-45ED-85A3-6DDC2AC0C5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793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C91C-BB65-4BBC-9D52-E94BC3E5378D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FC0A-3B9A-45ED-85A3-6DDC2AC0C5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445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C91C-BB65-4BBC-9D52-E94BC3E5378D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FC0A-3B9A-45ED-85A3-6DDC2AC0C5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306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C91C-BB65-4BBC-9D52-E94BC3E5378D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FC0A-3B9A-45ED-85A3-6DDC2AC0C5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111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C91C-BB65-4BBC-9D52-E94BC3E5378D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FC0A-3B9A-45ED-85A3-6DDC2AC0C5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303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C91C-BB65-4BBC-9D52-E94BC3E5378D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FC0A-3B9A-45ED-85A3-6DDC2AC0C5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679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C91C-BB65-4BBC-9D52-E94BC3E5378D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FC0A-3B9A-45ED-85A3-6DDC2AC0C5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24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C91C-BB65-4BBC-9D52-E94BC3E5378D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FC0A-3B9A-45ED-85A3-6DDC2AC0C5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234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C91C-BB65-4BBC-9D52-E94BC3E5378D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FC0A-3B9A-45ED-85A3-6DDC2AC0C5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687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C91C-BB65-4BBC-9D52-E94BC3E5378D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CFC0A-3B9A-45ED-85A3-6DDC2AC0C5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95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1C91C-BB65-4BBC-9D52-E94BC3E5378D}" type="datetimeFigureOut">
              <a:rPr lang="vi-VN" smtClean="0"/>
              <a:t>14/04/2022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CFC0A-3B9A-45ED-85A3-6DDC2AC0C5E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893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靠順服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vi-V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Tin </a:t>
            </a:r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Cậy Vâng Lời</a:t>
            </a:r>
          </a:p>
        </p:txBody>
      </p:sp>
    </p:spTree>
    <p:extLst>
      <p:ext uri="{BB962C8B-B14F-4D97-AF65-F5344CB8AC3E}">
        <p14:creationId xmlns:p14="http://schemas.microsoft.com/office/powerpoint/2010/main" val="266701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我主笑容使雲霧消散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Nụ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cười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Christ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đánh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tan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lớp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sương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6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無有疑惑畏懼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也無歎息憂慮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Còn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đâu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thổn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thức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bơ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còn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đâu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khóc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lóc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ngờ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413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信靠順服人主永不棄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quyết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cậy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vâng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445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Tin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cậy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vâng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nhờ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cách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gì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762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若要得耶穌喜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muốn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hưởng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thượng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848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要信靠順服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Hằng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duy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cậy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vâng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05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不要背負重擔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不要憂愁悲哀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Còn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đâu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phải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gánh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nặng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nề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còn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đâu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khổ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ách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mê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11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一切勞苦主都能代替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việc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toan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đền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đáp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rộng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894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無有傷心眼淚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無有怨恨怒氣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</a:pP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bối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rối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lo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buồn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mặt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nhăn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nheo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thẹn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thuồng</a:t>
            </a:r>
            <a:endParaRPr lang="en-US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986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信靠順服人全受福氣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do tin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cậy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vâng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02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我與救主同行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在主光明福音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mỗi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Kinh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soi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  <a:effectLst/>
              </a:rPr>
              <a:t>1 / 4 </a:t>
            </a:r>
            <a:r>
              <a:rPr lang="en-US" sz="4267" b="1" dirty="0">
                <a:solidFill>
                  <a:srgbClr val="000066"/>
                </a:solidFill>
                <a:effectLst/>
              </a:rPr>
              <a:t>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7626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Tin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cậy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vâng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nhờ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cách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gì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923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若要得耶穌喜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muốn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hưởng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thượng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970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要信靠順服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Hằng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duy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cậy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vâng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306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主與我做朋友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我可常向主求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Phàm</a:t>
            </a:r>
            <a:r>
              <a:rPr lang="en-US" altLang="zh-TW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nhơn</a:t>
            </a:r>
            <a:r>
              <a:rPr lang="en-US" altLang="zh-TW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chẳng</a:t>
            </a:r>
            <a:r>
              <a:rPr lang="en-US" altLang="zh-TW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thể</a:t>
            </a:r>
            <a:r>
              <a:rPr lang="en-US" altLang="zh-TW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suy</a:t>
            </a:r>
            <a:r>
              <a:rPr lang="en-US" altLang="zh-TW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lường</a:t>
            </a:r>
            <a:r>
              <a:rPr lang="en-US" altLang="zh-TW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niềm</a:t>
            </a:r>
            <a:r>
              <a:rPr lang="en-US" altLang="zh-TW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altLang="zh-TW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altLang="zh-TW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Đấng</a:t>
            </a:r>
            <a:r>
              <a:rPr lang="en-US" altLang="zh-TW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altLang="zh-TW" sz="32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2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endParaRPr lang="en-US" sz="32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972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救主攜我手一路同走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thực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nghiệm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duy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kẻ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hiến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trọn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445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主吩咐我就遵  主差遣我就行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Nhờ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điển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dạy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bày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vẻ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ấy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chi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tày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869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信靠順服人終必成就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thuộc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kẻ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quyết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cậy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vâng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</a:t>
            </a:r>
            <a:r>
              <a:rPr lang="en-US" sz="4267" b="1" dirty="0" smtClean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435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Tin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cậy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vâng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nhờ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cách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gì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64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若要得耶穌喜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muốn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hưởng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thượng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683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要信靠順服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Hằng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duy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cậy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vâng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4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何等榮耀照亮我路程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8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只要聽主命令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主肯與我同行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vâng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ý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dẫn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dắt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29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信靠順服人主肯同行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kẻ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hay tin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cậy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vâng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60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信靠順服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以外並無別法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Tin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cậy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vâng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nhờ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cách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gì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10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若要得耶穌喜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muốn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hưởng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thượng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ơi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! 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3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要信靠順服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Hằng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duy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cậy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vâng</a:t>
            </a:r>
            <a:r>
              <a:rPr lang="en-US" altLang="zh-TW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82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無有黑影遮暗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也無雲霧迷漫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9000"/>
              </a:lnSpc>
              <a:buNone/>
              <a:defRPr/>
            </a:pP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Tuyệt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nhiên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chẳng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chút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mây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mù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bóng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tối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36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âm</a:t>
            </a:r>
            <a:r>
              <a:rPr lang="en-US" altLang="zh-TW" sz="36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u</a:t>
            </a:r>
            <a:endParaRPr lang="en-US" sz="36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84646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624</Words>
  <Application>Microsoft Office PowerPoint</Application>
  <PresentationFormat>Widescreen</PresentationFormat>
  <Paragraphs>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微軟正黑體</vt:lpstr>
      <vt:lpstr>新細明體</vt:lpstr>
      <vt:lpstr>Arial</vt:lpstr>
      <vt:lpstr>Calibri</vt:lpstr>
      <vt:lpstr>Theme1</vt:lpstr>
      <vt:lpstr>信靠順服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信靠順服</dc:title>
  <dc:creator>Windows User</dc:creator>
  <cp:lastModifiedBy>Windows User</cp:lastModifiedBy>
  <cp:revision>1</cp:revision>
  <dcterms:created xsi:type="dcterms:W3CDTF">2022-04-14T11:34:27Z</dcterms:created>
  <dcterms:modified xsi:type="dcterms:W3CDTF">2022-04-14T11:35:27Z</dcterms:modified>
</cp:coreProperties>
</file>