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71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283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42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9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366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35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5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81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7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093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28F1-D616-4DC9-80D9-883686C037B6}" type="datetimeFigureOut">
              <a:rPr lang="vi-VN" smtClean="0"/>
              <a:t>15/04/2022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E92D-744D-4556-9D48-8482E611F9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7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快樂日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C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C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CN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400162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22798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救贖大恩  今已完成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Ồ dây thân ái buộc tôi trong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1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主是屬我  我也屬主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Tôi, Chúa sắt son hiệp nhất trọn đời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我惟靠主  度此一生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Nguyền trong nơi thánh miệng ca tay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0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全能耶穌  救我到底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Linh khúc tấu vang đền Đức Chúa Trời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2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154787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8258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96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7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前有一日  我意立定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hơn hết ngày tôi tin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1 / 5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3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77449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34534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藉著浸禮  與主同死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Lòng nay trong trắng nhờ ơn Giê – xu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02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與主同死  又同復生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Tôi của Chúa luôn Ngài của tôi hoài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1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一舉一動  新生樣式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Ngài kêu tôi đến mừng nghe chăm chú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25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不隨肉體  只從聖靈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Không trễ hôm mai lòng quyết theo Ngài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7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66036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56769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089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71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信靠耶穌  救我靈魂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Tôn Giê – xu Christ làm Cứu Chúa mình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2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43019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283395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主是愛我  為我捨命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Lòng xưa xao xuyến từ đây yên tĩnh</a:t>
            </a:r>
            <a:endParaRPr lang="vi-VN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3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我今奉獻  全心全體</a:t>
            </a:r>
            <a:endParaRPr lang="en-US" altLang="zh-C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Kiên quyết đứng trên nền đá vô hình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18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前途所遇  或順或逆</a:t>
            </a:r>
            <a:endParaRPr lang="en-US" altLang="zh-C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Dầu sao tôi chẳng lìa xa Cha thánh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50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主愛與我  永不分離</a:t>
            </a:r>
            <a:endParaRPr lang="vi-VN" sz="64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 sống trong Ngài đầy dẫy ơn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58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76420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21801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720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1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那日心中  實在高興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Từ đây tôi mãi mừng vui ca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3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401360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3566102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主大慈愛  激勵我心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hơn hết ngày tôi tin Chúa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5 </a:t>
            </a:r>
            <a:r>
              <a:rPr lang="en-US" sz="4267" b="1" dirty="0">
                <a:solidFill>
                  <a:srgbClr val="000066"/>
                </a:solidFill>
              </a:rPr>
              <a:t>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8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我願日日  傳揚福音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Tôn Giê – xu Christ làm Cứu Chúa mình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0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儆醒等候  有福指望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Từ đây tôi mãi mừng vui ca múa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21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救主耶穌  快要再臨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Đi khắp mỗi nơi truyền bá Tin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( 5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36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223413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932818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461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62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我願到處  傳主救恩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Đi khắp mỗi nơi truyền bá Tin Lành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5 )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37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769213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40943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快樂日  快樂日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Ngày vui vẻ ngày sung sướng</a:t>
            </a:r>
          </a:p>
        </p:txBody>
      </p:sp>
    </p:spTree>
    <p:extLst>
      <p:ext uri="{BB962C8B-B14F-4D97-AF65-F5344CB8AC3E}">
        <p14:creationId xmlns:p14="http://schemas.microsoft.com/office/powerpoint/2010/main" val="27069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耶穌洗淨我眾罪孽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Khi Chúa rửa tôi sạch sẽ mọi đường</a:t>
            </a:r>
          </a:p>
        </p:txBody>
      </p:sp>
    </p:spTree>
    <p:extLst>
      <p:ext uri="{BB962C8B-B14F-4D97-AF65-F5344CB8AC3E}">
        <p14:creationId xmlns:p14="http://schemas.microsoft.com/office/powerpoint/2010/main" val="12927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靠主寶血洗白如雪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Giê – xu khuyên tôi tỉnh thức khẩn nài</a:t>
            </a:r>
            <a:endParaRPr lang="vi-VN" sz="21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9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永遠那日不能忘記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b="1" dirty="0">
                <a:solidFill>
                  <a:srgbClr val="660033"/>
                </a:solidFill>
                <a:ea typeface="微軟正黑體" pitchFamily="34" charset="-120"/>
              </a:rPr>
              <a:t>Cho tôi an ninh vui sống mỗi ngày</a:t>
            </a:r>
            <a:endParaRPr lang="vi-VN" sz="933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7805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875</Words>
  <Application>Microsoft Office PowerPoint</Application>
  <PresentationFormat>Widescreen</PresentationFormat>
  <Paragraphs>122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微軟正黑體</vt:lpstr>
      <vt:lpstr>新細明體</vt:lpstr>
      <vt:lpstr>Arial</vt:lpstr>
      <vt:lpstr>Calibri</vt:lpstr>
      <vt:lpstr>Theme1</vt:lpstr>
      <vt:lpstr>快樂日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快樂日</dc:title>
  <dc:creator>Windows User</dc:creator>
  <cp:lastModifiedBy>Windows User</cp:lastModifiedBy>
  <cp:revision>2</cp:revision>
  <dcterms:created xsi:type="dcterms:W3CDTF">2020-12-19T04:40:45Z</dcterms:created>
  <dcterms:modified xsi:type="dcterms:W3CDTF">2022-04-14T17:28:35Z</dcterms:modified>
</cp:coreProperties>
</file>