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16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7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7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5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1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06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14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059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70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8B02-0E4C-451B-B4FF-D1310F0B0C1B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E961-86A5-47E9-ACF5-233B92B38A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24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恆唯一的盼望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 vĩnh hằng duy nhất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8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耶穌是永恆唯一的盼望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 Ngài là hy vọng vĩnh hằng duy nhất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03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有一位真神 </a:t>
            </a:r>
            <a:r>
              <a:rPr lang="vi-VN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名字叫耶穌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 vị Chân Thần, danh Ngài là Giê-xu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55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祂來到這世界上為要救贖你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đến thế gian chỉ để cứu bạn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501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生命的意義 </a:t>
            </a:r>
            <a:r>
              <a:rPr lang="vi-V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在這福音裡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Ý nghĩa của cuộc sống, đều trong </a:t>
            </a:r>
            <a:r>
              <a:rPr lang="vi-VN" b="1" dirty="0" smtClean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 này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75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只要你開口呼喊耶穌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 cần bạn mở miệng kêu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99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耶穌是生命一切問題的解答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đáp án của mọi vấn đề trong cuộc sống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78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耶穌是生命一切黑暗的亮光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 là ánh sáng của mọi sự tối tăm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9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將憂傷變為喜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 ưu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sầu ra vui mừng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0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將懼怕變為力量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biến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 </a:t>
            </a:r>
            <a:r>
              <a:rPr lang="vi-VN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 ra sức mạnh</a:t>
            </a:r>
            <a:endParaRPr lang="en-US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7575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210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永恆唯一的盼望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永恆唯一的盼望</dc:title>
  <dc:creator>Windows User</dc:creator>
  <cp:lastModifiedBy>Windows User</cp:lastModifiedBy>
  <cp:revision>1</cp:revision>
  <dcterms:created xsi:type="dcterms:W3CDTF">2022-04-16T05:40:59Z</dcterms:created>
  <dcterms:modified xsi:type="dcterms:W3CDTF">2022-04-16T05:41:20Z</dcterms:modified>
</cp:coreProperties>
</file>