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70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5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018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882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718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92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9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83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892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BC47-A03A-4AFE-AE48-A88B2BBBDFA7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9AB0-6D31-4E25-A0DC-BFCE7F5EF8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138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</a:t>
            </a:r>
            <a:endParaRPr lang="zh-TW" altLang="en-US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it-IT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 </a:t>
            </a:r>
            <a:r>
              <a:rPr lang="it-IT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 Thập Tự</a:t>
            </a:r>
            <a:endParaRPr lang="vi-VN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主在花園三次祈禱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cất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847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負罪懷憂無比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“Cha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nay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xong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việc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820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汗流如血極其苦惱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giao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Cha.”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424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何能將主忘記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trút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911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主釘十架我每思想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phần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445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注目在髑髏地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cõi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phá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38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上帝羔羊為我獻上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bẻ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then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địa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ngục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04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必定將主切記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mỹ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540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我念主苦我念主德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gẫm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5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897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念主愛我至極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6 )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我等如今在主面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gẫm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0751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尚有呼吸尚有血脈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6 )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4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我總將主永記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6 )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2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待至臨終不能説話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xem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6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7117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念主仍然不息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đương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gớm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ghê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( 6 / 6 )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6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主再降臨從天而下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Giê-hô-va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( 6 / 6 )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5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懇求亦將我記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bức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xé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( 6 / 6 )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8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特來恭行聖禮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270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如此謹遵至愛遺言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152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乃要將主常記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817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因主捨身為我靈餅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xem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115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心中感謝不已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đương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gớm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ghê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013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共飲主杯同昭虔敬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Giê-hô-va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493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如此將主常記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bức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xé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6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35827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460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Theme1</vt:lpstr>
      <vt:lpstr>聖餐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聖餐</dc:title>
  <dc:creator>Windows User</dc:creator>
  <cp:lastModifiedBy>Windows User</cp:lastModifiedBy>
  <cp:revision>1</cp:revision>
  <dcterms:created xsi:type="dcterms:W3CDTF">2022-04-14T11:47:13Z</dcterms:created>
  <dcterms:modified xsi:type="dcterms:W3CDTF">2022-04-14T11:48:20Z</dcterms:modified>
</cp:coreProperties>
</file>