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8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CCE4-873A-4F33-8A56-71EE1A5A8300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CCE4-873A-4F33-8A56-71EE1A5A8300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AFF2-E039-4CD4-A199-E114811FA1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i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啊！我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要跟隨袮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108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的話在我心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使我腳步不偏離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zh-TW" altLang="en-US" sz="6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走這人生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611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祢的愛在我心  祢必與我同行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牽我的手走下去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007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主啊  我要跟隨祢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將我一生獻給祢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526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回應祢的呼召來愛祢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堅持一生不偏離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992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主啊  我要跟隨祢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將我一生獻給祢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355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求祢用我做祢的器皿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將祢的愛分享出去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689727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7</TotalTime>
  <Words>127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微軟正黑體</vt:lpstr>
      <vt:lpstr>微軟正黑體</vt:lpstr>
      <vt:lpstr>新細明體</vt:lpstr>
      <vt:lpstr>Arial</vt:lpstr>
      <vt:lpstr>Calibri</vt:lpstr>
      <vt:lpstr>佈景主題11</vt:lpstr>
      <vt:lpstr>主啊！我要跟隨袮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主啊我要跟隨你</dc:title>
  <dc:creator>User</dc:creator>
  <cp:lastModifiedBy>Windows User</cp:lastModifiedBy>
  <cp:revision>5</cp:revision>
  <dcterms:created xsi:type="dcterms:W3CDTF">2017-07-23T00:53:34Z</dcterms:created>
  <dcterms:modified xsi:type="dcterms:W3CDTF">2022-03-11T16:02:22Z</dcterms:modified>
</cp:coreProperties>
</file>