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6FE6-FD44-4DBF-BE28-81DC6E5FEF4F}" type="datetimeFigureOut">
              <a:rPr lang="vi-VN" smtClean="0"/>
              <a:t>16/04/2022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39C4-60B4-4901-97E7-BC5AAE2BF43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78966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6FE6-FD44-4DBF-BE28-81DC6E5FEF4F}" type="datetimeFigureOut">
              <a:rPr lang="vi-VN" smtClean="0"/>
              <a:t>16/04/2022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39C4-60B4-4901-97E7-BC5AAE2BF43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40538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6FE6-FD44-4DBF-BE28-81DC6E5FEF4F}" type="datetimeFigureOut">
              <a:rPr lang="vi-VN" smtClean="0"/>
              <a:t>16/04/2022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39C4-60B4-4901-97E7-BC5AAE2BF43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7933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6FE6-FD44-4DBF-BE28-81DC6E5FEF4F}" type="datetimeFigureOut">
              <a:rPr lang="vi-VN" smtClean="0"/>
              <a:t>16/04/2022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39C4-60B4-4901-97E7-BC5AAE2BF43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02731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6FE6-FD44-4DBF-BE28-81DC6E5FEF4F}" type="datetimeFigureOut">
              <a:rPr lang="vi-VN" smtClean="0"/>
              <a:t>16/04/2022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39C4-60B4-4901-97E7-BC5AAE2BF43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6782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6FE6-FD44-4DBF-BE28-81DC6E5FEF4F}" type="datetimeFigureOut">
              <a:rPr lang="vi-VN" smtClean="0"/>
              <a:t>16/04/2022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39C4-60B4-4901-97E7-BC5AAE2BF43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9144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6FE6-FD44-4DBF-BE28-81DC6E5FEF4F}" type="datetimeFigureOut">
              <a:rPr lang="vi-VN" smtClean="0"/>
              <a:t>16/04/2022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39C4-60B4-4901-97E7-BC5AAE2BF43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75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6FE6-FD44-4DBF-BE28-81DC6E5FEF4F}" type="datetimeFigureOut">
              <a:rPr lang="vi-VN" smtClean="0"/>
              <a:t>16/04/2022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39C4-60B4-4901-97E7-BC5AAE2BF43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80327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6FE6-FD44-4DBF-BE28-81DC6E5FEF4F}" type="datetimeFigureOut">
              <a:rPr lang="vi-VN" smtClean="0"/>
              <a:t>16/04/2022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39C4-60B4-4901-97E7-BC5AAE2BF43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5356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6FE6-FD44-4DBF-BE28-81DC6E5FEF4F}" type="datetimeFigureOut">
              <a:rPr lang="vi-VN" smtClean="0"/>
              <a:t>16/04/2022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39C4-60B4-4901-97E7-BC5AAE2BF43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40060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6FE6-FD44-4DBF-BE28-81DC6E5FEF4F}" type="datetimeFigureOut">
              <a:rPr lang="vi-VN" smtClean="0"/>
              <a:t>16/04/2022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39C4-60B4-4901-97E7-BC5AAE2BF43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32213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46FE6-FD44-4DBF-BE28-81DC6E5FEF4F}" type="datetimeFigureOut">
              <a:rPr lang="vi-VN" smtClean="0"/>
              <a:t>16/04/2022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D39C4-60B4-4901-97E7-BC5AAE2BF43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60791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主復活歌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83862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死權困主不成   耶穌我救主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因已被主得勝   耶穌我主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altLang="zh-CN" sz="4267" b="1" dirty="0">
                <a:solidFill>
                  <a:srgbClr val="660033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3</a:t>
            </a:r>
            <a:r>
              <a:rPr lang="en-US" sz="4267" b="1" dirty="0">
                <a:solidFill>
                  <a:srgbClr val="660033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)</a:t>
            </a:r>
            <a:endParaRPr lang="vi-VN" sz="4267" b="1" dirty="0">
              <a:solidFill>
                <a:srgbClr val="660033"/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409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主從墳墓裡復活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得勝一切仇敵與罪孽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8154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主耶穌復活得勝黑暗死亡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從此永遠與聖徒一同作王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75598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主復活   主復活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 主復活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3335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主在墳墓安眠   耶穌我救主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等待復活那天   耶穌我主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altLang="zh-CN" sz="4267" b="1" dirty="0">
                <a:solidFill>
                  <a:srgbClr val="660033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1</a:t>
            </a:r>
            <a:r>
              <a:rPr lang="en-US" sz="4267" b="1" dirty="0">
                <a:solidFill>
                  <a:srgbClr val="660033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)</a:t>
            </a:r>
            <a:endParaRPr lang="vi-VN" sz="4267" b="1" dirty="0">
              <a:solidFill>
                <a:srgbClr val="660033"/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13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主從墳墓裡復活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得勝一切仇敵與罪孽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9083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主耶穌復活得勝黑暗死亡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從此永遠與聖徒一同作王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7125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主復活   主復活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 主復活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53203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兵丁守墓無用   耶穌我救主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封石仍舊落空   耶穌我主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altLang="zh-CN" sz="4267" b="1" dirty="0">
                <a:solidFill>
                  <a:srgbClr val="660033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2</a:t>
            </a:r>
            <a:r>
              <a:rPr lang="en-US" sz="4267" b="1" dirty="0">
                <a:solidFill>
                  <a:srgbClr val="660033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)</a:t>
            </a:r>
            <a:endParaRPr lang="vi-VN" sz="4267" b="1" dirty="0">
              <a:solidFill>
                <a:srgbClr val="660033"/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448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主從墳墓裡復活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得勝一切仇敵與罪孽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91070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主耶穌復活得勝黑暗死亡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從此永遠與聖徒一同作王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46419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主復活   主復活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 主復活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2623094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229</Words>
  <Application>Microsoft Office PowerPoint</Application>
  <PresentationFormat>Widescreen</PresentationFormat>
  <Paragraphs>28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微軟正黑體</vt:lpstr>
      <vt:lpstr>微軟正黑體</vt:lpstr>
      <vt:lpstr>新細明體</vt:lpstr>
      <vt:lpstr>Arial</vt:lpstr>
      <vt:lpstr>Calibri</vt:lpstr>
      <vt:lpstr>Theme1</vt:lpstr>
      <vt:lpstr>主復活歌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主復活歌</dc:title>
  <dc:creator>Windows User</dc:creator>
  <cp:lastModifiedBy>Windows User</cp:lastModifiedBy>
  <cp:revision>1</cp:revision>
  <dcterms:created xsi:type="dcterms:W3CDTF">2022-04-15T18:04:00Z</dcterms:created>
  <dcterms:modified xsi:type="dcterms:W3CDTF">2022-04-15T18:04:25Z</dcterms:modified>
</cp:coreProperties>
</file>