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AF9F-4641-4C6C-88C7-ACEEBFC04D8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554B-A49D-4C60-8140-5335631671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038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AF9F-4641-4C6C-88C7-ACEEBFC04D8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554B-A49D-4C60-8140-5335631671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765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AF9F-4641-4C6C-88C7-ACEEBFC04D8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554B-A49D-4C60-8140-5335631671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078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AF9F-4641-4C6C-88C7-ACEEBFC04D8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554B-A49D-4C60-8140-5335631671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5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AF9F-4641-4C6C-88C7-ACEEBFC04D8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554B-A49D-4C60-8140-5335631671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842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AF9F-4641-4C6C-88C7-ACEEBFC04D8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554B-A49D-4C60-8140-5335631671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382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AF9F-4641-4C6C-88C7-ACEEBFC04D8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554B-A49D-4C60-8140-5335631671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968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AF9F-4641-4C6C-88C7-ACEEBFC04D8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554B-A49D-4C60-8140-5335631671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974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AF9F-4641-4C6C-88C7-ACEEBFC04D8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554B-A49D-4C60-8140-5335631671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686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AF9F-4641-4C6C-88C7-ACEEBFC04D8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554B-A49D-4C60-8140-5335631671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266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AF9F-4641-4C6C-88C7-ACEEBFC04D8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554B-A49D-4C60-8140-5335631671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856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9AF9F-4641-4C6C-88C7-ACEEBFC04D8C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9554B-A49D-4C60-8140-5335631671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847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主活著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909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恩臨到萬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613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問我怎知主活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主活在我心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524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奉一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復活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今在世活著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知道祂確活著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管人怎麼說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en-US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660033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4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我見祂手施憐憫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聞祂安慰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次當我需要祂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必答應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en-US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660033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1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基督耶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天仍然活著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談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祂伴我走   生命窄路同過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803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恩臨到萬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036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問我怎知主活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主活在我心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15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在我所處環境中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愛常在我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旁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然有時心煩惱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但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我決不失望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en-US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660033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34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我知救主引領我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衝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破狂風怒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潮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日我主必再來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大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en-US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660033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7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基督耶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天仍然活著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談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祂伴我走   生命窄路同過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79696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211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JhengHei</vt:lpstr>
      <vt:lpstr>Microsoft JhengHei</vt:lpstr>
      <vt:lpstr>新細明體</vt:lpstr>
      <vt:lpstr>Arial</vt:lpstr>
      <vt:lpstr>Calibri</vt:lpstr>
      <vt:lpstr>Theme1</vt:lpstr>
      <vt:lpstr>主活著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主活著</dc:title>
  <dc:creator>Windows User</dc:creator>
  <cp:lastModifiedBy>Windows User</cp:lastModifiedBy>
  <cp:revision>1</cp:revision>
  <dcterms:created xsi:type="dcterms:W3CDTF">2022-04-16T09:39:19Z</dcterms:created>
  <dcterms:modified xsi:type="dcterms:W3CDTF">2022-04-16T09:39:34Z</dcterms:modified>
</cp:coreProperties>
</file>