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0ED9-C24F-4461-8242-555DFFCA2203}" type="datetimeFigureOut">
              <a:rPr lang="vi-VN" smtClean="0"/>
              <a:t>23/03/2022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95AA-7B28-4F71-9CCD-2FB90122E2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122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0ED9-C24F-4461-8242-555DFFCA2203}" type="datetimeFigureOut">
              <a:rPr lang="vi-VN" smtClean="0"/>
              <a:t>23/03/2022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95AA-7B28-4F71-9CCD-2FB90122E2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071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0ED9-C24F-4461-8242-555DFFCA2203}" type="datetimeFigureOut">
              <a:rPr lang="vi-VN" smtClean="0"/>
              <a:t>23/03/2022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95AA-7B28-4F71-9CCD-2FB90122E2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1897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0ED9-C24F-4461-8242-555DFFCA2203}" type="datetimeFigureOut">
              <a:rPr lang="vi-VN" smtClean="0"/>
              <a:t>23/03/2022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95AA-7B28-4F71-9CCD-2FB90122E2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631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0ED9-C24F-4461-8242-555DFFCA2203}" type="datetimeFigureOut">
              <a:rPr lang="vi-VN" smtClean="0"/>
              <a:t>23/03/2022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95AA-7B28-4F71-9CCD-2FB90122E2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372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0ED9-C24F-4461-8242-555DFFCA2203}" type="datetimeFigureOut">
              <a:rPr lang="vi-VN" smtClean="0"/>
              <a:t>23/03/2022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95AA-7B28-4F71-9CCD-2FB90122E2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26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0ED9-C24F-4461-8242-555DFFCA2203}" type="datetimeFigureOut">
              <a:rPr lang="vi-VN" smtClean="0"/>
              <a:t>23/03/2022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95AA-7B28-4F71-9CCD-2FB90122E2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9865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0ED9-C24F-4461-8242-555DFFCA2203}" type="datetimeFigureOut">
              <a:rPr lang="vi-VN" smtClean="0"/>
              <a:t>23/03/2022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95AA-7B28-4F71-9CCD-2FB90122E2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818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0ED9-C24F-4461-8242-555DFFCA2203}" type="datetimeFigureOut">
              <a:rPr lang="vi-VN" smtClean="0"/>
              <a:t>23/03/2022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95AA-7B28-4F71-9CCD-2FB90122E2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253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0ED9-C24F-4461-8242-555DFFCA2203}" type="datetimeFigureOut">
              <a:rPr lang="vi-VN" smtClean="0"/>
              <a:t>23/03/2022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95AA-7B28-4F71-9CCD-2FB90122E2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23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0ED9-C24F-4461-8242-555DFFCA2203}" type="datetimeFigureOut">
              <a:rPr lang="vi-VN" smtClean="0"/>
              <a:t>23/03/2022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F95AA-7B28-4F71-9CCD-2FB90122E2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9177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40ED9-C24F-4461-8242-555DFFCA2203}" type="datetimeFigureOut">
              <a:rPr lang="vi-VN" smtClean="0"/>
              <a:t>23/03/2022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F95AA-7B28-4F71-9CCD-2FB90122E28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023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禱文</a:t>
            </a:r>
          </a:p>
        </p:txBody>
      </p:sp>
    </p:spTree>
    <p:extLst>
      <p:ext uri="{BB962C8B-B14F-4D97-AF65-F5344CB8AC3E}">
        <p14:creationId xmlns:p14="http://schemas.microsoft.com/office/powerpoint/2010/main" val="3674329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今日  我求問主的國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求問主的義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Verse 2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336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王的旨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意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陽光遍地彰顯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Verse 2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878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願人都尊祢名為聖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Chorus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603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Chorus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63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Chorus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148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Chorus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779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不叫我們遇見試探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救我們脫離凶惡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</a:t>
            </a:r>
            <a:r>
              <a:rPr lang="en-US" altLang="zh-CN" sz="4400" b="1" dirty="0" smtClean="0">
                <a:solidFill>
                  <a:srgbClr val="660033"/>
                </a:solidFill>
              </a:rPr>
              <a:t>Bridge</a:t>
            </a:r>
            <a:r>
              <a:rPr lang="en-US" sz="4400" b="1" dirty="0" smtClean="0">
                <a:solidFill>
                  <a:srgbClr val="660033"/>
                </a:solidFill>
              </a:rPr>
              <a:t>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392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因國度權柄榮耀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全屬祢直到永遠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</a:t>
            </a:r>
            <a:r>
              <a:rPr lang="en-US" altLang="zh-CN" sz="4400" b="1" dirty="0" smtClean="0">
                <a:solidFill>
                  <a:srgbClr val="660033"/>
                </a:solidFill>
              </a:rPr>
              <a:t>Bridge</a:t>
            </a:r>
            <a:r>
              <a:rPr lang="en-US" sz="4400" b="1" dirty="0" smtClean="0">
                <a:solidFill>
                  <a:srgbClr val="660033"/>
                </a:solidFill>
              </a:rPr>
              <a:t>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967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願人都尊祢名為聖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</a:t>
            </a:r>
            <a:r>
              <a:rPr lang="en-US" altLang="zh-CN" sz="4400" b="1" dirty="0" smtClean="0">
                <a:solidFill>
                  <a:srgbClr val="660033"/>
                </a:solidFill>
              </a:rPr>
              <a:t>Last</a:t>
            </a:r>
            <a:r>
              <a:rPr lang="en-US" sz="4400" b="1" dirty="0" smtClean="0">
                <a:solidFill>
                  <a:srgbClr val="660033"/>
                </a:solidFill>
              </a:rPr>
              <a:t>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61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天父祢名是多麼美 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耀遍全地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在禱告良辰 靜觀祢的美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Verse 1 )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78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恬靜 我沈默主座前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毋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用多片言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在禱告前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已清楚我需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Verse 1 )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26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求賜我信心的眼睛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風暴裡仍舊恬靜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Pre-chorus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7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全獻我順服的心靈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由祢全權來帶領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Pre-chorus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52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願人都尊祢名為聖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願祢的國降臨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Chorus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043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也願祢旨意行在地上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Chorus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48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我們當天所需要的食物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求祢賜給我們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Chorus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907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如同我們免去人的債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585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660033"/>
                </a:solidFill>
              </a:rPr>
              <a:t>( Chorus </a:t>
            </a:r>
            <a:r>
              <a:rPr lang="en-US" sz="4400" b="1" dirty="0">
                <a:solidFill>
                  <a:srgbClr val="660033"/>
                </a:solidFill>
              </a:rPr>
              <a:t>)</a:t>
            </a:r>
            <a:endParaRPr lang="vi-VN" sz="4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38762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</TotalTime>
  <Words>321</Words>
  <Application>Microsoft Office PowerPoint</Application>
  <PresentationFormat>Widescreen</PresentationFormat>
  <Paragraphs>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微軟正黑體</vt:lpstr>
      <vt:lpstr>新細明體</vt:lpstr>
      <vt:lpstr>宋体</vt:lpstr>
      <vt:lpstr>Arial</vt:lpstr>
      <vt:lpstr>Calibri</vt:lpstr>
      <vt:lpstr>Theme1</vt:lpstr>
      <vt:lpstr>主禱文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主禱文</dc:title>
  <dc:creator>Windows User</dc:creator>
  <cp:lastModifiedBy>Windows User</cp:lastModifiedBy>
  <cp:revision>1</cp:revision>
  <dcterms:created xsi:type="dcterms:W3CDTF">2022-03-23T16:31:09Z</dcterms:created>
  <dcterms:modified xsi:type="dcterms:W3CDTF">2022-03-23T16:38:35Z</dcterms:modified>
</cp:coreProperties>
</file>