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7281B-3888-4427-B093-F94A13E00C9A}" type="datetimeFigureOut">
              <a:rPr lang="zh-TW" altLang="en-US" smtClean="0"/>
              <a:pPr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色列的聖者</a:t>
            </a:r>
          </a:p>
        </p:txBody>
      </p:sp>
    </p:spTree>
    <p:extLst>
      <p:ext uri="{BB962C8B-B14F-4D97-AF65-F5344CB8AC3E}">
        <p14:creationId xmlns:p14="http://schemas.microsoft.com/office/powerpoint/2010/main" val="261284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以色列的聖者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為我犧牲自己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8160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921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神羔羊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是彌賽亞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耶穌和平之君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8160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17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我要跪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下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來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敬拜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主啊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因為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是萬王之王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8160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47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我要跪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下  來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敬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拜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寶貴耶穌  和平之君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8160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3708935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25</TotalTime>
  <Words>80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chongbai</vt:lpstr>
      <vt:lpstr>以色列的聖者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以色列的聖者</dc:title>
  <dc:creator>DAIDUONG</dc:creator>
  <cp:lastModifiedBy>Windows User</cp:lastModifiedBy>
  <cp:revision>5</cp:revision>
  <dcterms:created xsi:type="dcterms:W3CDTF">2014-04-18T13:04:21Z</dcterms:created>
  <dcterms:modified xsi:type="dcterms:W3CDTF">2022-04-08T18:32:11Z</dcterms:modified>
</cp:coreProperties>
</file>