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02/04/2022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579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02/04/2022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744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02/04/2022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514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02/04/2022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337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02/04/2022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009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02/04/2022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744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02/04/2022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355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02/04/2022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103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02/04/2022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924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02/04/2022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846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02/04/2022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43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3115C-BB06-4256-A0EE-CA1EF37828C7}" type="datetimeFigureOut">
              <a:rPr lang="vi-VN" smtClean="0"/>
              <a:t>02/04/2022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952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永遠如此深愛著我</a:t>
            </a:r>
          </a:p>
        </p:txBody>
      </p:sp>
    </p:spTree>
    <p:extLst>
      <p:ext uri="{BB962C8B-B14F-4D97-AF65-F5344CB8AC3E}">
        <p14:creationId xmlns:p14="http://schemas.microsoft.com/office/powerpoint/2010/main" val="1275023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無法測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透   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遠無盡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要張開雙手來領受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091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滴寶血為我而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個刑罰為我承受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630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恩典如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海   四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望羞愧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   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仍擁抱著我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774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永遠如此深愛著我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578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十架上釘痕的手告訴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永不放棄我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521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永遠如此深愛著我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872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不論是生命或死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亡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苦患難逼迫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460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都不能叫我與祢愛隔絕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229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何等長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闊   何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等高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離地多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   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愛多浩大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000719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171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微軟正黑體</vt:lpstr>
      <vt:lpstr>微軟正黑體</vt:lpstr>
      <vt:lpstr>新細明體</vt:lpstr>
      <vt:lpstr>Arial</vt:lpstr>
      <vt:lpstr>Calibri</vt:lpstr>
      <vt:lpstr>Theme1</vt:lpstr>
      <vt:lpstr>祢永遠如此深愛著我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祢永遠如此深愛著我</dc:title>
  <dc:creator>Windows User</dc:creator>
  <cp:lastModifiedBy>Windows User</cp:lastModifiedBy>
  <cp:revision>2</cp:revision>
  <dcterms:created xsi:type="dcterms:W3CDTF">2022-04-02T10:13:55Z</dcterms:created>
  <dcterms:modified xsi:type="dcterms:W3CDTF">2022-04-02T10:23:47Z</dcterms:modified>
</cp:coreProperties>
</file>