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46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97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2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36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7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80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9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3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0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9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6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03D8-62DF-4B05-9C89-3894149A7F3C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92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實的神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1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信實的神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永遠不改變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信實的神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永遠不改變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2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依靠耶和華的人好像錫安山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永不動搖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0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祂的應許永不改變不落空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眾山怎樣圍繞耶路撒冷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0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耶和華也照樣圍繞我們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從今時直到永遠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908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94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信實的神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信實的神</dc:title>
  <dc:creator>Windows User</dc:creator>
  <cp:lastModifiedBy>Windows User</cp:lastModifiedBy>
  <cp:revision>2</cp:revision>
  <dcterms:created xsi:type="dcterms:W3CDTF">2020-06-26T15:30:04Z</dcterms:created>
  <dcterms:modified xsi:type="dcterms:W3CDTF">2022-03-25T16:02:24Z</dcterms:modified>
</cp:coreProperties>
</file>