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2" y="87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4245-5B8A-4302-894E-2CCC6B647891}" type="datetimeFigureOut">
              <a:rPr lang="zh-TW" altLang="en-US" smtClean="0"/>
              <a:pPr/>
              <a:t>2022/3/19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E793-B28D-4B6F-BA0A-276EF6B3F31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4245-5B8A-4302-894E-2CCC6B647891}" type="datetimeFigureOut">
              <a:rPr lang="zh-TW" altLang="en-US" smtClean="0"/>
              <a:pPr/>
              <a:t>2022/3/19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E793-B28D-4B6F-BA0A-276EF6B3F31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4245-5B8A-4302-894E-2CCC6B647891}" type="datetimeFigureOut">
              <a:rPr lang="zh-TW" altLang="en-US" smtClean="0"/>
              <a:pPr/>
              <a:t>2022/3/19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E793-B28D-4B6F-BA0A-276EF6B3F31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4245-5B8A-4302-894E-2CCC6B647891}" type="datetimeFigureOut">
              <a:rPr lang="zh-TW" altLang="en-US" smtClean="0"/>
              <a:pPr/>
              <a:t>2022/3/19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E793-B28D-4B6F-BA0A-276EF6B3F31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4245-5B8A-4302-894E-2CCC6B647891}" type="datetimeFigureOut">
              <a:rPr lang="zh-TW" altLang="en-US" smtClean="0"/>
              <a:pPr/>
              <a:t>2022/3/19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E793-B28D-4B6F-BA0A-276EF6B3F31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4245-5B8A-4302-894E-2CCC6B647891}" type="datetimeFigureOut">
              <a:rPr lang="zh-TW" altLang="en-US" smtClean="0"/>
              <a:pPr/>
              <a:t>2022/3/19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E793-B28D-4B6F-BA0A-276EF6B3F31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4245-5B8A-4302-894E-2CCC6B647891}" type="datetimeFigureOut">
              <a:rPr lang="zh-TW" altLang="en-US" smtClean="0"/>
              <a:pPr/>
              <a:t>2022/3/19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E793-B28D-4B6F-BA0A-276EF6B3F31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4245-5B8A-4302-894E-2CCC6B647891}" type="datetimeFigureOut">
              <a:rPr lang="zh-TW" altLang="en-US" smtClean="0"/>
              <a:pPr/>
              <a:t>2022/3/19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E793-B28D-4B6F-BA0A-276EF6B3F31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4245-5B8A-4302-894E-2CCC6B647891}" type="datetimeFigureOut">
              <a:rPr lang="zh-TW" altLang="en-US" smtClean="0"/>
              <a:pPr/>
              <a:t>2022/3/19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E793-B28D-4B6F-BA0A-276EF6B3F31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4245-5B8A-4302-894E-2CCC6B647891}" type="datetimeFigureOut">
              <a:rPr lang="zh-TW" altLang="en-US" smtClean="0"/>
              <a:pPr/>
              <a:t>2022/3/19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E793-B28D-4B6F-BA0A-276EF6B3F31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4245-5B8A-4302-894E-2CCC6B647891}" type="datetimeFigureOut">
              <a:rPr lang="zh-TW" altLang="en-US" smtClean="0"/>
              <a:pPr/>
              <a:t>2022/3/19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E793-B28D-4B6F-BA0A-276EF6B3F31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74245-5B8A-4302-894E-2CCC6B647891}" type="datetimeFigureOut">
              <a:rPr lang="zh-TW" altLang="en-US" smtClean="0"/>
              <a:pPr/>
              <a:t>2022/3/19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8E793-B28D-4B6F-BA0A-276EF6B3F31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勇敢走出去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0799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我並不完美  也並不特別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而你卻是為我捨棄生命的主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44563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0231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我時常軟弱  有時會迷惑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但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是道路真理和生命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44563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69778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要往哪裡走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我就跟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走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44563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4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3922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領我走到世界盡頭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一生不再回頭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44563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4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1549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讓世界聽到我們敬拜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我們的禱告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44563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4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397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讓復興從我們開始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將主愛帶到人群中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44563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4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01724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縱然有許多的問題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我也不放棄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44563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尾</a:t>
            </a:r>
            <a:r>
              <a:rPr lang="en-US" sz="44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64933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大能賜給我勇氣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我會勇敢走出去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44563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尾</a:t>
            </a:r>
            <a:r>
              <a:rPr lang="en-US" sz="44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1227979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23</TotalTime>
  <Words>155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微軟正黑體</vt:lpstr>
      <vt:lpstr>微軟正黑體</vt:lpstr>
      <vt:lpstr>新細明體</vt:lpstr>
      <vt:lpstr>Arial</vt:lpstr>
      <vt:lpstr>Calibri</vt:lpstr>
      <vt:lpstr>佈景主題1</vt:lpstr>
      <vt:lpstr>勇敢走出去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勇敢走出去</dc:title>
  <dc:creator>大唐</dc:creator>
  <cp:lastModifiedBy>Windows User</cp:lastModifiedBy>
  <cp:revision>7</cp:revision>
  <dcterms:created xsi:type="dcterms:W3CDTF">2018-01-13T04:40:24Z</dcterms:created>
  <dcterms:modified xsi:type="dcterms:W3CDTF">2022-03-18T18:12:56Z</dcterms:modified>
</cp:coreProperties>
</file>