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159F-BDE0-4B95-A268-E10E8CAD668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告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738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天下萬有都宣告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179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  聖哉  聖哉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  聖哉  聖哉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382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是神  萬有的主宰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 別無救贖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30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是王  榮耀的君王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806983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69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宣告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宣告</dc:title>
  <dc:creator>大唐</dc:creator>
  <cp:lastModifiedBy>Windows User</cp:lastModifiedBy>
  <cp:revision>4</cp:revision>
  <dcterms:created xsi:type="dcterms:W3CDTF">2018-03-10T13:58:02Z</dcterms:created>
  <dcterms:modified xsi:type="dcterms:W3CDTF">2022-04-08T18:12:04Z</dcterms:modified>
</cp:coreProperties>
</file>