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10D4-71CF-4D34-82D9-09C2E9014CD6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有福的確據</a:t>
            </a:r>
          </a:p>
        </p:txBody>
      </p:sp>
    </p:spTree>
    <p:extLst>
      <p:ext uri="{BB962C8B-B14F-4D97-AF65-F5344CB8AC3E}">
        <p14:creationId xmlns:p14="http://schemas.microsoft.com/office/powerpoint/2010/main" val="38156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712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1 – 3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70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520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250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103 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8</cp:revision>
  <dcterms:created xsi:type="dcterms:W3CDTF">2015-06-07T01:09:58Z</dcterms:created>
  <dcterms:modified xsi:type="dcterms:W3CDTF">2022-04-01T17:34:06Z</dcterms:modified>
</cp:coreProperties>
</file>