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1611" r:id="rId2"/>
    <p:sldId id="1612" r:id="rId3"/>
    <p:sldId id="1613" r:id="rId4"/>
    <p:sldId id="1614" r:id="rId5"/>
    <p:sldId id="1615" r:id="rId6"/>
    <p:sldId id="1616" r:id="rId7"/>
    <p:sldId id="1617" r:id="rId8"/>
    <p:sldId id="1618" r:id="rId9"/>
    <p:sldId id="1619" r:id="rId10"/>
    <p:sldId id="1620" r:id="rId11"/>
    <p:sldId id="1621" r:id="rId12"/>
    <p:sldId id="1622" r:id="rId13"/>
    <p:sldId id="1623" r:id="rId14"/>
    <p:sldId id="1624" r:id="rId15"/>
    <p:sldId id="1625" r:id="rId16"/>
    <p:sldId id="1626" r:id="rId17"/>
    <p:sldId id="1627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2" y="870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626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715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238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847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212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635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389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889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448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811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241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620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211A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主愛說不盡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137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我主升天作我中保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天父面前為我祈禱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–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使我罪人與神和好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–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</p:txBody>
      </p:sp>
    </p:spTree>
    <p:extLst>
      <p:ext uri="{BB962C8B-B14F-4D97-AF65-F5344CB8AC3E}">
        <p14:creationId xmlns:p14="http://schemas.microsoft.com/office/powerpoint/2010/main" val="25173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</a:p>
        </p:txBody>
      </p:sp>
    </p:spTree>
    <p:extLst>
      <p:ext uri="{BB962C8B-B14F-4D97-AF65-F5344CB8AC3E}">
        <p14:creationId xmlns:p14="http://schemas.microsoft.com/office/powerpoint/2010/main" val="7676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我主時常與我相親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平安喜樂充滿我心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4 </a:t>
            </a:r>
            <a:r>
              <a:rPr lang="en-US" sz="4800" b="1" dirty="0">
                <a:solidFill>
                  <a:srgbClr val="660033"/>
                </a:solidFill>
              </a:rPr>
              <a:t>–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有福指望何等光明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–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46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</p:txBody>
      </p:sp>
    </p:spTree>
    <p:extLst>
      <p:ext uri="{BB962C8B-B14F-4D97-AF65-F5344CB8AC3E}">
        <p14:creationId xmlns:p14="http://schemas.microsoft.com/office/powerpoint/2010/main" val="114664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</a:p>
        </p:txBody>
      </p:sp>
    </p:spTree>
    <p:extLst>
      <p:ext uri="{BB962C8B-B14F-4D97-AF65-F5344CB8AC3E}">
        <p14:creationId xmlns:p14="http://schemas.microsoft.com/office/powerpoint/2010/main" val="10946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捨身流血還我罪債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1 – 4 </a:t>
            </a:r>
            <a:r>
              <a:rPr lang="en-US" sz="4800" b="1" dirty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3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使我得免永遠災害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–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</p:txBody>
      </p:sp>
    </p:spTree>
    <p:extLst>
      <p:ext uri="{BB962C8B-B14F-4D97-AF65-F5344CB8AC3E}">
        <p14:creationId xmlns:p14="http://schemas.microsoft.com/office/powerpoint/2010/main" val="5607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</a:p>
        </p:txBody>
      </p:sp>
    </p:spTree>
    <p:extLst>
      <p:ext uri="{BB962C8B-B14F-4D97-AF65-F5344CB8AC3E}">
        <p14:creationId xmlns:p14="http://schemas.microsoft.com/office/powerpoint/2010/main" val="24211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我主受難沫吐滿臉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被人凌辱戴荊棘冕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–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4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使我得蒙救贖恩典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主恩愛說不盡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–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62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主愛口舌真說不盡</a:t>
            </a:r>
          </a:p>
        </p:txBody>
      </p:sp>
    </p:spTree>
    <p:extLst>
      <p:ext uri="{BB962C8B-B14F-4D97-AF65-F5344CB8AC3E}">
        <p14:creationId xmlns:p14="http://schemas.microsoft.com/office/powerpoint/2010/main" val="268245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耶穌向我所存恩愛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口舌永說不盡</a:t>
            </a:r>
          </a:p>
        </p:txBody>
      </p:sp>
    </p:spTree>
    <p:extLst>
      <p:ext uri="{BB962C8B-B14F-4D97-AF65-F5344CB8AC3E}">
        <p14:creationId xmlns:p14="http://schemas.microsoft.com/office/powerpoint/2010/main" val="32717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100</TotalTime>
  <Words>284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211A 主愛說不盡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140</cp:revision>
  <dcterms:created xsi:type="dcterms:W3CDTF">2015-05-17T04:39:00Z</dcterms:created>
  <dcterms:modified xsi:type="dcterms:W3CDTF">2022-04-01T17:39:49Z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