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6E2-2DC4-4A15-8B84-DD95CBAD147A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08C6-066B-41AF-A5D7-CC9A2BD018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各他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山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竪立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4194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萬人罪堆積主身上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主甘願代擔當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太陽無光天地遍暗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宇宙萬物服喪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神聖羔寶貝血  神聖羔寶貝血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在十架處主血流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0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主血救贖你  主血救贖我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救贖萬人之愆尤</a:t>
            </a:r>
          </a:p>
        </p:txBody>
      </p:sp>
    </p:spTree>
    <p:extLst>
      <p:ext uri="{BB962C8B-B14F-4D97-AF65-F5344CB8AC3E}">
        <p14:creationId xmlns:p14="http://schemas.microsoft.com/office/powerpoint/2010/main" val="19779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鐵釘釘手鐵釘釘足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鐵槍刺穿主脅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週身受苦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流水與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救贖萬人罪孽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神聖羔寶貝血  神聖羔寶貝血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在十架處主血流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6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主血救贖你  主血救贖我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救贖萬人之愆尤</a:t>
            </a:r>
          </a:p>
        </p:txBody>
      </p:sp>
    </p:spTree>
    <p:extLst>
      <p:ext uri="{BB962C8B-B14F-4D97-AF65-F5344CB8AC3E}">
        <p14:creationId xmlns:p14="http://schemas.microsoft.com/office/powerpoint/2010/main" val="2449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各各他我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見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架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有一位釘身死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擔當萬人罪惡報應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即神獨生之子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神聖羔寶貝血  神聖羔寶貝血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在十架處主血流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6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主血救贖你  主血救贖我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救贖萬人之愆尤</a:t>
            </a:r>
          </a:p>
        </p:txBody>
      </p:sp>
    </p:spTree>
    <p:extLst>
      <p:ext uri="{BB962C8B-B14F-4D97-AF65-F5344CB8AC3E}">
        <p14:creationId xmlns:p14="http://schemas.microsoft.com/office/powerpoint/2010/main" val="3273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救主耶穌在木架上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替我飲罪苦杯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主身流血手足皆傷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擔當萬人罪戾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神聖羔寶貝血  神聖羔寶貝血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在十架處主血流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主血救贖你  主血救贖我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救贖萬人之愆尤</a:t>
            </a:r>
          </a:p>
        </p:txBody>
      </p:sp>
    </p:spTree>
    <p:extLst>
      <p:ext uri="{BB962C8B-B14F-4D97-AF65-F5344CB8AC3E}">
        <p14:creationId xmlns:p14="http://schemas.microsoft.com/office/powerpoint/2010/main" val="19449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300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宣道詩 40 各各他山竪立十架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各各他山豎十架</dc:title>
  <dc:creator>User</dc:creator>
  <cp:lastModifiedBy>Windows User</cp:lastModifiedBy>
  <cp:revision>2</cp:revision>
  <dcterms:created xsi:type="dcterms:W3CDTF">2017-10-01T00:03:22Z</dcterms:created>
  <dcterms:modified xsi:type="dcterms:W3CDTF">2022-04-01T17:04:54Z</dcterms:modified>
</cp:coreProperties>
</file>