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083-4FCC-4415-B037-D471E14AC5F4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176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083-4FCC-4415-B037-D471E14AC5F4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173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083-4FCC-4415-B037-D471E14AC5F4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856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083-4FCC-4415-B037-D471E14AC5F4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198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083-4FCC-4415-B037-D471E14AC5F4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773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083-4FCC-4415-B037-D471E14AC5F4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997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083-4FCC-4415-B037-D471E14AC5F4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289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083-4FCC-4415-B037-D471E14AC5F4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341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083-4FCC-4415-B037-D471E14AC5F4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555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083-4FCC-4415-B037-D471E14AC5F4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116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6083-4FCC-4415-B037-D471E14AC5F4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633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6083-4FCC-4415-B037-D471E14AC5F4}" type="datetimeFigureOut">
              <a:rPr lang="vi-VN" smtClean="0"/>
              <a:t>09/04/2022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187A-9CC8-40DB-AB65-0AA0CB028D0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258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58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你的器皿交給主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14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聖靈充滿心懷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–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9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現在主要充滿你心直到滿溢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你要將心靈才幹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227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如空皿交主手裏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現在主要充滿你心直到滿溢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704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充滿聖靈與能力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23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像昔日寡婦油瓶救主鴻恩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無窮無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盡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的愛永無更變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–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03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救主已應許賜下真理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聖靈與大能力  主要充滿各器皿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–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現在主要充滿你心直到滿溢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你要將心靈才幹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41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如空皿交主手裏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現在主要充滿你心直到滿溢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06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充滿聖靈與能力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628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心裏渴慕救主賜豐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富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生命福氣麼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滿足你一切靈需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–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當信天父奇妙應許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照主聖經的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言語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–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6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主必成全為你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–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6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現在主要充滿你心直到滿溢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你要將心靈才幹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636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如空皿交主手裏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現在主要充滿你心直到滿溢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15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充滿聖靈與能力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3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要將你的空器皿得救主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寶血洗一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新</a:t>
            </a:r>
            <a:r>
              <a:rPr lang="en-US" altLang="zh-CN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   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缺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乏者今可前來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–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須同心奉獻你所</a:t>
            </a: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有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在主寶座前等候</a:t>
            </a:r>
            <a:endParaRPr lang="en-US" altLang="zh-CN" sz="64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–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</TotalTime>
  <Words>311</Words>
  <Application>Microsoft Office PowerPoint</Application>
  <PresentationFormat>Widescreen</PresentationFormat>
  <Paragraphs>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Microsoft JhengHei</vt:lpstr>
      <vt:lpstr>Microsoft JhengHei</vt:lpstr>
      <vt:lpstr>新細明體</vt:lpstr>
      <vt:lpstr>Arial</vt:lpstr>
      <vt:lpstr>Calibri</vt:lpstr>
      <vt:lpstr>Theme1</vt:lpstr>
      <vt:lpstr>宣道詩 58 將你的器皿交給主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將你的器皿交給主</dc:title>
  <dc:creator>Windows User</dc:creator>
  <cp:lastModifiedBy>Windows User</cp:lastModifiedBy>
  <cp:revision>7</cp:revision>
  <dcterms:created xsi:type="dcterms:W3CDTF">2020-07-04T08:34:29Z</dcterms:created>
  <dcterms:modified xsi:type="dcterms:W3CDTF">2022-04-08T18:00:25Z</dcterms:modified>
</cp:coreProperties>
</file>