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7" autoAdjust="0"/>
    <p:restoredTop sz="94660"/>
  </p:normalViewPr>
  <p:slideViewPr>
    <p:cSldViewPr>
      <p:cViewPr varScale="1">
        <p:scale>
          <a:sx n="56" d="100"/>
          <a:sy n="56" d="100"/>
        </p:scale>
        <p:origin x="96" y="9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50F-BADE-4A6C-9E6D-69BF0A54597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160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我的救贖者活著</vt:lpstr>
      <vt:lpstr>我的救贖者活著</vt:lpstr>
      <vt:lpstr>我的救贖者活著</vt:lpstr>
      <vt:lpstr>我的救贖者活著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DaTang</dc:creator>
  <cp:lastModifiedBy>Windows User</cp:lastModifiedBy>
  <cp:revision>2</cp:revision>
  <dcterms:created xsi:type="dcterms:W3CDTF">2018-10-27T01:52:31Z</dcterms:created>
  <dcterms:modified xsi:type="dcterms:W3CDTF">2022-03-20T05:38:47Z</dcterms:modified>
</cp:coreProperties>
</file>