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9F8-D85D-44EC-9923-C0D8AD805406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1DEB-DAB7-4A91-A37E-F7DF42DCCA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5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9F8-D85D-44EC-9923-C0D8AD805406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1DEB-DAB7-4A91-A37E-F7DF42DCCA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471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9F8-D85D-44EC-9923-C0D8AD805406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1DEB-DAB7-4A91-A37E-F7DF42DCCA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393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9F8-D85D-44EC-9923-C0D8AD805406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1DEB-DAB7-4A91-A37E-F7DF42DCCA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039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9F8-D85D-44EC-9923-C0D8AD805406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1DEB-DAB7-4A91-A37E-F7DF42DCCA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73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9F8-D85D-44EC-9923-C0D8AD805406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1DEB-DAB7-4A91-A37E-F7DF42DCCA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782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9F8-D85D-44EC-9923-C0D8AD805406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1DEB-DAB7-4A91-A37E-F7DF42DCCA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578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9F8-D85D-44EC-9923-C0D8AD805406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1DEB-DAB7-4A91-A37E-F7DF42DCCA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357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9F8-D85D-44EC-9923-C0D8AD805406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1DEB-DAB7-4A91-A37E-F7DF42DCCA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760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9F8-D85D-44EC-9923-C0D8AD805406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1DEB-DAB7-4A91-A37E-F7DF42DCCA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03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B9F8-D85D-44EC-9923-C0D8AD805406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1DEB-DAB7-4A91-A37E-F7DF42DCCA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794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DB9F8-D85D-44EC-9923-C0D8AD805406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E1DEB-DAB7-4A91-A37E-F7DF42DCCA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903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生命聖詩 </a:t>
            </a:r>
            <a:r>
              <a:rPr lang="en-US" altLang="zh-CN" sz="5333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聖哉三一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71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聖哉聖哉聖哉  全能大主宰</a:t>
            </a: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清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晨我眾歌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頌   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聲上達天庭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1 - 4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2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哉聖哉聖哉   慈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悲全能主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宰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美三一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神   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子與聖靈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1 - 4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哉聖哉聖哉   眾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聖都敬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拜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放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下黃金冠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冕   環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繞在水晶海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2 - 4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7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千萬天使天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軍   俯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伏叩拜主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昔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在而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今在   永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在億萬年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2 - 4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1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哉聖哉聖哉   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莊嚴威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榮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人昏昧難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見   因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黑暗罪深重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3 - 4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惟獨上主至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   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獨上主至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尊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能又全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愛   至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聖潔真神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3 - 4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7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哉聖哉聖哉   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能大主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宰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地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上天空海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洋   萬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物同頌主名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4 - 4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哉聖哉聖哉   慈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悲全能主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宰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美三一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神   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子與聖靈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4 - 4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225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微軟正黑體</vt:lpstr>
      <vt:lpstr>新細明體</vt:lpstr>
      <vt:lpstr>Arial</vt:lpstr>
      <vt:lpstr>Calibri</vt:lpstr>
      <vt:lpstr>Theme1</vt:lpstr>
      <vt:lpstr>生命聖詩 5 聖哉三一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生命聖詩 5 聖哉三一</dc:title>
  <dc:creator>Windows User</dc:creator>
  <cp:lastModifiedBy>Windows User</cp:lastModifiedBy>
  <cp:revision>1</cp:revision>
  <dcterms:created xsi:type="dcterms:W3CDTF">2022-03-25T15:47:46Z</dcterms:created>
  <dcterms:modified xsi:type="dcterms:W3CDTF">2022-03-25T15:52:58Z</dcterms:modified>
</cp:coreProperties>
</file>