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3CE9-6925-450D-83BB-532BB1B49E73}" type="datetimeFigureOut">
              <a:rPr lang="vi-VN" smtClean="0"/>
              <a:t>05/03/2022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E262-8EE4-44A7-B4D0-04C317957B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311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3CE9-6925-450D-83BB-532BB1B49E73}" type="datetimeFigureOut">
              <a:rPr lang="vi-VN" smtClean="0"/>
              <a:t>05/03/2022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E262-8EE4-44A7-B4D0-04C317957B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405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3CE9-6925-450D-83BB-532BB1B49E73}" type="datetimeFigureOut">
              <a:rPr lang="vi-VN" smtClean="0"/>
              <a:t>05/03/2022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E262-8EE4-44A7-B4D0-04C317957B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556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3CE9-6925-450D-83BB-532BB1B49E73}" type="datetimeFigureOut">
              <a:rPr lang="vi-VN" smtClean="0"/>
              <a:t>05/03/2022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E262-8EE4-44A7-B4D0-04C317957B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522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3CE9-6925-450D-83BB-532BB1B49E73}" type="datetimeFigureOut">
              <a:rPr lang="vi-VN" smtClean="0"/>
              <a:t>05/03/2022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E262-8EE4-44A7-B4D0-04C317957B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364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3CE9-6925-450D-83BB-532BB1B49E73}" type="datetimeFigureOut">
              <a:rPr lang="vi-VN" smtClean="0"/>
              <a:t>05/03/2022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E262-8EE4-44A7-B4D0-04C317957B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698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3CE9-6925-450D-83BB-532BB1B49E73}" type="datetimeFigureOut">
              <a:rPr lang="vi-VN" smtClean="0"/>
              <a:t>05/03/2022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E262-8EE4-44A7-B4D0-04C317957B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026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3CE9-6925-450D-83BB-532BB1B49E73}" type="datetimeFigureOut">
              <a:rPr lang="vi-VN" smtClean="0"/>
              <a:t>05/03/2022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E262-8EE4-44A7-B4D0-04C317957B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045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3CE9-6925-450D-83BB-532BB1B49E73}" type="datetimeFigureOut">
              <a:rPr lang="vi-VN" smtClean="0"/>
              <a:t>05/03/2022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E262-8EE4-44A7-B4D0-04C317957B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027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3CE9-6925-450D-83BB-532BB1B49E73}" type="datetimeFigureOut">
              <a:rPr lang="vi-VN" smtClean="0"/>
              <a:t>05/03/2022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E262-8EE4-44A7-B4D0-04C317957B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051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23CE9-6925-450D-83BB-532BB1B49E73}" type="datetimeFigureOut">
              <a:rPr lang="vi-VN" smtClean="0"/>
              <a:t>05/03/2022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E262-8EE4-44A7-B4D0-04C317957B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014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23CE9-6925-450D-83BB-532BB1B49E73}" type="datetimeFigureOut">
              <a:rPr lang="vi-VN" smtClean="0"/>
              <a:t>05/03/2022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2E262-8EE4-44A7-B4D0-04C317957B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931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誰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能使我與神的愛隔絕</a:t>
            </a:r>
          </a:p>
        </p:txBody>
      </p:sp>
    </p:spTree>
    <p:extLst>
      <p:ext uri="{BB962C8B-B14F-4D97-AF65-F5344CB8AC3E}">
        <p14:creationId xmlns:p14="http://schemas.microsoft.com/office/powerpoint/2010/main" val="385439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哦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神偉大的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其長闊高深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082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竟不吝惜祂獨生愛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子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我們眾人捨了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026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神稱為義的人誰能控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誰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能定他們的罪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815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神若幫助我們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誰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能敵擋我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誰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能使我與神的愛隔絕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3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難道是患難嗎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困苦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逼迫嗎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飢餓嗎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925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是赤身露體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危險刀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劍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論是高處的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是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低處的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484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現在的事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將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來的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不能叫我與神的愛隔絕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294776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155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微軟正黑體</vt:lpstr>
      <vt:lpstr>微軟正黑體</vt:lpstr>
      <vt:lpstr>新細明體</vt:lpstr>
      <vt:lpstr>Arial</vt:lpstr>
      <vt:lpstr>Calibri</vt:lpstr>
      <vt:lpstr>Theme1</vt:lpstr>
      <vt:lpstr>誰能使我與神的愛隔絕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誰能使我與神的愛隔絕</dc:title>
  <dc:creator>Windows User</dc:creator>
  <cp:lastModifiedBy>Windows User</cp:lastModifiedBy>
  <cp:revision>1</cp:revision>
  <dcterms:created xsi:type="dcterms:W3CDTF">2022-03-05T04:09:07Z</dcterms:created>
  <dcterms:modified xsi:type="dcterms:W3CDTF">2022-03-05T04:09:54Z</dcterms:modified>
</cp:coreProperties>
</file>