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1C55-731A-40CD-85E6-99DFAEA3FE8C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AF8F-DA5E-43F5-BA0E-0C99CF35AC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827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1C55-731A-40CD-85E6-99DFAEA3FE8C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AF8F-DA5E-43F5-BA0E-0C99CF35AC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277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1C55-731A-40CD-85E6-99DFAEA3FE8C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AF8F-DA5E-43F5-BA0E-0C99CF35AC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56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1C55-731A-40CD-85E6-99DFAEA3FE8C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AF8F-DA5E-43F5-BA0E-0C99CF35AC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45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1C55-731A-40CD-85E6-99DFAEA3FE8C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AF8F-DA5E-43F5-BA0E-0C99CF35AC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859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1C55-731A-40CD-85E6-99DFAEA3FE8C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AF8F-DA5E-43F5-BA0E-0C99CF35AC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708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1C55-731A-40CD-85E6-99DFAEA3FE8C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AF8F-DA5E-43F5-BA0E-0C99CF35AC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329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1C55-731A-40CD-85E6-99DFAEA3FE8C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AF8F-DA5E-43F5-BA0E-0C99CF35AC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175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1C55-731A-40CD-85E6-99DFAEA3FE8C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AF8F-DA5E-43F5-BA0E-0C99CF35AC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234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1C55-731A-40CD-85E6-99DFAEA3FE8C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AF8F-DA5E-43F5-BA0E-0C99CF35AC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900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1C55-731A-40CD-85E6-99DFAEA3FE8C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AF8F-DA5E-43F5-BA0E-0C99CF35AC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933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91C55-731A-40CD-85E6-99DFAEA3FE8C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AAF8F-DA5E-43F5-BA0E-0C99CF35AC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604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一生最美的祝福</a:t>
            </a:r>
          </a:p>
        </p:txBody>
      </p:sp>
    </p:spTree>
    <p:extLst>
      <p:ext uri="{BB962C8B-B14F-4D97-AF65-F5344CB8AC3E}">
        <p14:creationId xmlns:p14="http://schemas.microsoft.com/office/powerpoint/2010/main" val="262325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無數的黑夜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用星星畫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790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恩典如晨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我真實的見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180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在我的歌聲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 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用音符讚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美好是我今生頌揚的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769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這一生最美的祝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是能認識主耶穌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777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這一生最美的祝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是能信靠主耶穌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392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走在高山深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谷   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會伴我同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道   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是最美的祝福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35488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133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這一生最美的祝福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這一生最美的祝福</dc:title>
  <dc:creator>Windows User</dc:creator>
  <cp:lastModifiedBy>Windows User</cp:lastModifiedBy>
  <cp:revision>1</cp:revision>
  <dcterms:created xsi:type="dcterms:W3CDTF">2022-04-08T18:38:45Z</dcterms:created>
  <dcterms:modified xsi:type="dcterms:W3CDTF">2022-04-08T18:39:05Z</dcterms:modified>
</cp:coreProperties>
</file>