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993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158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996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1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64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38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84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085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39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3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9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800F-4F93-4334-9ABF-13E6A413687F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3E89-4D6F-42BA-B7B1-7F279DE077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7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撒那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8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0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   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oai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0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願榮耀歸萬王之王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0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們齊聲讚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聖尊名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endParaRPr lang="vi-VN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柄  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榮歸主我神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Chủ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3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  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</a:t>
            </a:r>
            <a:r>
              <a:rPr lang="en-US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5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Ca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  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撒那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</a:t>
            </a:r>
            <a:r>
              <a:rPr lang="en-US" sz="44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1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Ca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4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們齊聲讚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聖尊名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endParaRPr lang="vi-VN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1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柄  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榮歸主我神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Chủ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Tể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loài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1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和撒那歸於至高神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Hô-sa-na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（副）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9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   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oai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quyền</a:t>
            </a:r>
            <a:endParaRPr lang="vi-VN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8097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CN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zh-CN" altLang="en-US" sz="4400" b="1" dirty="0" smtClean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）</a:t>
            </a:r>
            <a:endParaRPr lang="vi-VN" sz="44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137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256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Microsoft JhengHei</vt:lpstr>
      <vt:lpstr>新細明體</vt:lpstr>
      <vt:lpstr>Arial</vt:lpstr>
      <vt:lpstr>Calibri</vt:lpstr>
      <vt:lpstr>Theme1</vt:lpstr>
      <vt:lpstr>和撒那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和撒那</dc:title>
  <dc:creator>Windows User</dc:creator>
  <cp:lastModifiedBy>Windows User</cp:lastModifiedBy>
  <cp:revision>2</cp:revision>
  <dcterms:created xsi:type="dcterms:W3CDTF">2022-04-09T10:57:49Z</dcterms:created>
  <dcterms:modified xsi:type="dcterms:W3CDTF">2022-04-09T11:09:41Z</dcterms:modified>
</cp:coreProperties>
</file>