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7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667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23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84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2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2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62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3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09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5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9DDF-D378-4345-850C-77434FBE5FEA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477E-9E2A-4F01-82EF-1586ABE2F4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1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活全能的神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fr-FR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fr-FR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fr-FR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fr-FR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祂是天上地下萬王之王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52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祂是永活全能的神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5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祂是天上地下萬王之王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77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祂是永活全能的神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49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已勝過黑暗權勢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祂已超乎天下萬有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7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祂是永活全能的神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9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祂的名要稱為至高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293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祂的國度滿有榮耀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0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祂是永活全能的神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633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亞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已復活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jia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82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亞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已得勝</a:t>
            </a:r>
            <a:endParaRPr lang="vi-V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jia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7575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249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永活全能的神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永活全能的神</dc:title>
  <dc:creator>Windows User</dc:creator>
  <cp:lastModifiedBy>Windows User</cp:lastModifiedBy>
  <cp:revision>2</cp:revision>
  <dcterms:created xsi:type="dcterms:W3CDTF">2022-04-11T06:26:01Z</dcterms:created>
  <dcterms:modified xsi:type="dcterms:W3CDTF">2022-04-11T06:36:38Z</dcterms:modified>
</cp:coreProperties>
</file>