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59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98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7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993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43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0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25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639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26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1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72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4C11-CAB2-40FD-BDAD-51B55D575716}" type="datetimeFigureOut">
              <a:rPr lang="vi-VN" smtClean="0"/>
              <a:t>11/04/2022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4F8F-38AB-4889-A215-1C61728544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857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贖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罪羔羊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4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使我生命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得潔淨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544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雖然受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苦 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沉默不開口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hề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772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神的兒子為我不救自己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01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不是釘子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留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在十架上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đinh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839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邊無際長闊高深的愛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biên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37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刑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罰   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得享平安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474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鞭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傷   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得著醫治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lằn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roi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chữa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139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出的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血  將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我污穢全洗淨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ô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uế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595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我的過犯已經離我遠去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vi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phạm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745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愛我得著新生命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681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的救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   無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罪的羔羊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767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因我過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犯  來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世間受苦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24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受鞭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打   釘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上十架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đòn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ròi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đinh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759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潔的身體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khiết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929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只為贖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回   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破敗的生命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hoại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875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擔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當  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我的憂患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ốm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728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背負是我的痛苦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7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我一生罪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孽 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都歸自己身上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chất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vi-VN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31676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</TotalTime>
  <Words>427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Theme1</vt:lpstr>
      <vt:lpstr>贖罪羔羊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贖罪羔羊</dc:title>
  <dc:creator>Windows User</dc:creator>
  <cp:lastModifiedBy>Windows User</cp:lastModifiedBy>
  <cp:revision>4</cp:revision>
  <dcterms:created xsi:type="dcterms:W3CDTF">2022-04-11T04:06:51Z</dcterms:created>
  <dcterms:modified xsi:type="dcterms:W3CDTF">2022-04-11T04:43:59Z</dcterms:modified>
</cp:coreProperties>
</file>