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057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2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33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9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9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24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4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8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66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217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6E8E-9E42-4DD9-B48A-49A049D19715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F1C8-CB73-481E-B4BC-3101BB9475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36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作王</a:t>
            </a:r>
          </a:p>
        </p:txBody>
      </p:sp>
    </p:spTree>
    <p:extLst>
      <p:ext uri="{BB962C8B-B14F-4D97-AF65-F5344CB8AC3E}">
        <p14:creationId xmlns:p14="http://schemas.microsoft.com/office/powerpoint/2010/main" val="10937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  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光充滿大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  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9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海天唱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   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淵響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46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大地震盪眾山嶺搖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水泛濫見風雲色變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4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未怕一切都失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遇上艱苦的歲月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4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神啊你是王仍掌管這穹蒼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5915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神作王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神作王</dc:title>
  <dc:creator>Windows User</dc:creator>
  <cp:lastModifiedBy>Windows User</cp:lastModifiedBy>
  <cp:revision>1</cp:revision>
  <dcterms:created xsi:type="dcterms:W3CDTF">2022-04-08T18:19:04Z</dcterms:created>
  <dcterms:modified xsi:type="dcterms:W3CDTF">2022-04-08T18:19:17Z</dcterms:modified>
</cp:coreProperties>
</file>