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9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DE7-6A17-44FC-86F1-EC2EE6B5147A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5DE7-6A17-44FC-86F1-EC2EE6B5147A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7EC6-B581-421C-945D-AD67D7BEE79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擁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戴為王</a:t>
            </a:r>
          </a:p>
        </p:txBody>
      </p:sp>
    </p:spTree>
    <p:extLst>
      <p:ext uri="{BB962C8B-B14F-4D97-AF65-F5344CB8AC3E}">
        <p14:creationId xmlns:p14="http://schemas.microsoft.com/office/powerpoint/2010/main" val="35435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對生命之王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3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萬邦民族都蒙救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渡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祂消滅死亡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3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快來歌頌歡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祂特殊宏恩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3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因祂一死戰勝萬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生普及群生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3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建和平之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4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天之下戰事止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戈化為頌揚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4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主治萬國萬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權地久天長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4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寶血所滋生命花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薈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成異彩天香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4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天共戴之王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5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萬靈稱祂奇妙愛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世尊祂至上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5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快來擁戴為王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羔在寶座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世界萬國之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伏覲見至尊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5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齊摘華冠拋擲座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眾昭事維寅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5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啊好樂傳遍諸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聲壓倒群響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醒啊我心同唱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祂救恩浩蕩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歡呼為你受死之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千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秋萬歲無疆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快來擁戴為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潔至尊神子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2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跟祂的人快樂擁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祂亦是人子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2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塵世千萬憂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切經祂親嘗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2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因祂決心擔負諸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累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群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生得享安康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2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26</TotalTime>
  <Words>324</Words>
  <Application>Microsoft Office PowerPoint</Application>
  <PresentationFormat>On-screen Show (16:9)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佈景主題1</vt:lpstr>
      <vt:lpstr>宣道詩 1 擁戴為王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擁戴為王</dc:title>
  <dc:creator>大唐</dc:creator>
  <cp:lastModifiedBy>Windows User</cp:lastModifiedBy>
  <cp:revision>6</cp:revision>
  <dcterms:created xsi:type="dcterms:W3CDTF">2017-12-28T12:32:36Z</dcterms:created>
  <dcterms:modified xsi:type="dcterms:W3CDTF">2021-08-11T05:34:59Z</dcterms:modified>
</cp:coreProperties>
</file>