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3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63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3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6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77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1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2336-5A0B-43D5-AB76-69E8C7656278}" type="datetimeFigureOut">
              <a:rPr lang="zh-TW" altLang="en-US" smtClean="0"/>
              <a:t>2021/7/28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7C1B-C1CD-433D-9718-C8ADEDB8E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7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固磐石</a:t>
            </a:r>
          </a:p>
        </p:txBody>
      </p:sp>
    </p:spTree>
    <p:extLst>
      <p:ext uri="{BB962C8B-B14F-4D97-AF65-F5344CB8AC3E}">
        <p14:creationId xmlns:p14="http://schemas.microsoft.com/office/powerpoint/2010/main" val="24664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主曾流血立此新約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應許救我扶我懦弱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良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朋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雖都遠離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我靠救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到底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( 3 )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立在基督磐石堅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其餘根基全是沙土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6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餘根基全是沙土</a:t>
            </a:r>
          </a:p>
        </p:txBody>
      </p:sp>
    </p:spTree>
    <p:extLst>
      <p:ext uri="{BB962C8B-B14F-4D97-AF65-F5344CB8AC3E}">
        <p14:creationId xmlns:p14="http://schemas.microsoft.com/office/powerpoint/2010/main" val="2418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末日聽聞號筒聲音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與主相遇永遠相親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6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穿上救主雪白義袍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潔白無瑕同受榮耀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( 4 )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立在基督磐石堅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其餘根基全是沙土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餘根基全是沙土</a:t>
            </a:r>
          </a:p>
        </p:txBody>
      </p:sp>
    </p:spTree>
    <p:extLst>
      <p:ext uri="{BB962C8B-B14F-4D97-AF65-F5344CB8AC3E}">
        <p14:creationId xmlns:p14="http://schemas.microsoft.com/office/powerpoint/2010/main" val="1830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心所望別無根基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惟主寶血並主公義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除此以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外虛空無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我獨靠主耶穌聖名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( 1 )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立在基督磐石堅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其餘根基全是沙土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餘根基全是沙土</a:t>
            </a:r>
          </a:p>
        </p:txBody>
      </p:sp>
    </p:spTree>
    <p:extLst>
      <p:ext uri="{BB962C8B-B14F-4D97-AF65-F5344CB8AC3E}">
        <p14:creationId xmlns:p14="http://schemas.microsoft.com/office/powerpoint/2010/main" val="4506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有時黑雲遮蓋我面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耶穌恩典永無改變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大風巨浪我亦不怕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因望如錨海底拋牢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( 2 )</a:t>
            </a:r>
            <a:endParaRPr lang="vi-VN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立在基督磐石堅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其餘根基全是沙土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餘根基全是沙土</a:t>
            </a:r>
          </a:p>
        </p:txBody>
      </p:sp>
    </p:spTree>
    <p:extLst>
      <p:ext uri="{BB962C8B-B14F-4D97-AF65-F5344CB8AC3E}">
        <p14:creationId xmlns:p14="http://schemas.microsoft.com/office/powerpoint/2010/main" val="13178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252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 堅固磐石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堅固磐石</dc:title>
  <dc:creator>大唐</dc:creator>
  <cp:lastModifiedBy>Windows User</cp:lastModifiedBy>
  <cp:revision>2</cp:revision>
  <dcterms:created xsi:type="dcterms:W3CDTF">2016-07-03T00:24:59Z</dcterms:created>
  <dcterms:modified xsi:type="dcterms:W3CDTF">2021-07-28T13:39:30Z</dcterms:modified>
</cp:coreProperties>
</file>