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6" r:id="rId2"/>
    <p:sldId id="1617" r:id="rId3"/>
    <p:sldId id="1618" r:id="rId4"/>
    <p:sldId id="1619" r:id="rId5"/>
    <p:sldId id="1620" r:id="rId6"/>
    <p:sldId id="1621" r:id="rId7"/>
    <p:sldId id="1622" r:id="rId8"/>
    <p:sldId id="1623" r:id="rId9"/>
    <p:sldId id="1624" r:id="rId10"/>
    <p:sldId id="1625" r:id="rId11"/>
    <p:sldId id="1626" r:id="rId12"/>
    <p:sldId id="1627" r:id="rId13"/>
    <p:sldId id="1628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0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7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9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3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69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9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90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1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4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9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0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此代禱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9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7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我今已深得在主内之豐富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實足快我意口歌唱心滿足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但願我眾親友於靈恩皆有分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同到恩座前取不竭用不盡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1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我們眾信徒本分中之首要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即舉聖潔手為萬人常代禱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切莫要輕忽你為祭司之責任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果能盡此職必蒙主樂垂允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4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既有主耶穌為我們作中保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在天父右邊替聖徒常禱告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我們為人代求效驗中有效驗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因與主祈禱同達到父面前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1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願我眾信徒於主前常會面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大家憑祈禱在靈裏相通連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奇哉聯名代禱所顯的大能力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彼此同蒙恩同進步樂無極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657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300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宣道詩 142 彼此代禱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2021-07-27T15:29:55Z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