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78" y="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9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05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0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53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48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40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764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023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8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4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3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生命之道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真神言語滿有能力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主必親自堅立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9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比金更寶比蜜更甜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永遠安定在天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734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1289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我願天天查考聖經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晝夜思想遵行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4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96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真理聖靈開導我心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使我識主更真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4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48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11319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聖經都是真神言語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證明耶穌基督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82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道成肉身釘於十架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流血洗我罪污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( 1 )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28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35895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真神應許盡在聖經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備及今世來生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19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是我產業成我詩歌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為我暗處明燈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0120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4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4400" b="1" dirty="0">
                <a:solidFill>
                  <a:srgbClr val="660033"/>
                </a:solidFill>
                <a:effectLst/>
              </a:rPr>
              <a:t>)</a:t>
            </a:r>
            <a:endParaRPr lang="vi-VN" sz="44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90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我今篤信不疑</a:t>
            </a:r>
          </a:p>
        </p:txBody>
      </p:sp>
    </p:spTree>
    <p:extLst>
      <p:ext uri="{BB962C8B-B14F-4D97-AF65-F5344CB8AC3E}">
        <p14:creationId xmlns:p14="http://schemas.microsoft.com/office/powerpoint/2010/main" val="20180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美哉主道  奇哉主道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生命之道極奇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061182"/>
            <a:ext cx="121920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solidFill>
                  <a:srgbClr val="660033"/>
                </a:solidFill>
              </a:rPr>
              <a:t>( x2 )</a:t>
            </a:r>
            <a:endParaRPr lang="vi-VN" sz="53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</TotalTime>
  <Words>256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144 生命之道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2021-08-11T05:47:17Z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