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83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48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39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48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00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71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31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26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4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9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78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1B72B-7FC3-4531-BDF9-745E58DBB0A3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A7BD-3DD7-40E0-8EB9-BADBFB1E5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82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159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憑你意行</a:t>
            </a:r>
          </a:p>
        </p:txBody>
      </p:sp>
    </p:spTree>
    <p:extLst>
      <p:ext uri="{BB962C8B-B14F-4D97-AF65-F5344CB8AC3E}">
        <p14:creationId xmlns:p14="http://schemas.microsoft.com/office/powerpoint/2010/main" val="12369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憑你意行  主  憑你意行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因主是陶匠  我是泥土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</a:rPr>
              <a:t>( 1 )</a:t>
            </a:r>
            <a:endParaRPr lang="vi-VN" sz="40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894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陶我與造我  照主意旨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我在此等待  虔恭候主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</a:rPr>
              <a:t>( 1 )</a:t>
            </a:r>
            <a:endParaRPr lang="vi-VN" sz="40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06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憑你意行  主  憑你意行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鑒察試驗我  就在今天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000" b="1" dirty="0">
                <a:solidFill>
                  <a:srgbClr val="000066"/>
                </a:solidFill>
                <a:effectLst/>
              </a:rPr>
              <a:t>)</a:t>
            </a:r>
            <a:endParaRPr lang="vi-VN" sz="40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970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求主洗潔我  皎白如雪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我謙卑跪下  在主足前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  <a:effectLst/>
              </a:rPr>
              <a:t>2 </a:t>
            </a:r>
            <a:r>
              <a:rPr lang="en-US" sz="4000" b="1" dirty="0">
                <a:solidFill>
                  <a:srgbClr val="000066"/>
                </a:solidFill>
                <a:effectLst/>
              </a:rPr>
              <a:t>)</a:t>
            </a:r>
            <a:endParaRPr lang="vi-VN" sz="40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452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憑你意行  主  憑你意行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悲傷與疲倦  求主拯救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4000" b="1" dirty="0">
                <a:solidFill>
                  <a:srgbClr val="000066"/>
                </a:solidFill>
                <a:effectLst/>
              </a:rPr>
              <a:t>)</a:t>
            </a:r>
            <a:endParaRPr lang="vi-VN" sz="40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188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權柄眾權柄  全屬我主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撫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摩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並醫治  救主我神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  <a:effectLst/>
              </a:rPr>
              <a:t>3 </a:t>
            </a:r>
            <a:r>
              <a:rPr lang="en-US" sz="4000" b="1" dirty="0">
                <a:solidFill>
                  <a:srgbClr val="000066"/>
                </a:solidFill>
                <a:effectLst/>
              </a:rPr>
              <a:t>)</a:t>
            </a:r>
            <a:endParaRPr lang="vi-VN" sz="40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623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憑你意行  主  憑你意行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管理我動作  全聽指揮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  <a:effectLst/>
              </a:rPr>
              <a:t>4 </a:t>
            </a:r>
            <a:r>
              <a:rPr lang="en-US" sz="4000" b="1" dirty="0">
                <a:solidFill>
                  <a:srgbClr val="000066"/>
                </a:solidFill>
                <a:effectLst/>
              </a:rPr>
              <a:t>)</a:t>
            </a:r>
            <a:endParaRPr lang="vi-VN" sz="40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172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聖靈充滿我  顯然可見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獨有耶穌  居我心內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  <a:effectLst/>
              </a:rPr>
              <a:t>4 </a:t>
            </a:r>
            <a:r>
              <a:rPr lang="en-US" sz="4000" b="1" dirty="0">
                <a:solidFill>
                  <a:srgbClr val="000066"/>
                </a:solidFill>
                <a:effectLst/>
              </a:rPr>
              <a:t>)</a:t>
            </a:r>
            <a:endParaRPr lang="vi-VN" sz="40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69093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172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159 憑你意行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憑你意行</dc:title>
  <dc:creator>大唐</dc:creator>
  <cp:lastModifiedBy>Windows User</cp:lastModifiedBy>
  <cp:revision>7</cp:revision>
  <dcterms:created xsi:type="dcterms:W3CDTF">2015-03-22T00:31:42Z</dcterms:created>
  <dcterms:modified xsi:type="dcterms:W3CDTF">2021-08-04T13:52:00Z</dcterms:modified>
</cp:coreProperties>
</file>