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335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100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45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35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85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925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31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285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74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621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1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A10F-A4B6-4674-BA3A-3E67A99839FA}" type="datetimeFigureOut">
              <a:rPr lang="vi-VN" smtClean="0"/>
              <a:t>20/08/2021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BA7C-3BDA-4AE0-BDE7-C3793DD89A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879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174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傳福音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8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  常講耶穌聖道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每逢述說此福音  更覺加部美好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我喜宣傳主福音  多處尚未傳到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上帝救恩之嘉音  聖經恩言福道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在天榮耀亦揚傳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01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顯明舊日之福音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耶穌仁愛永存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21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  人雖熟聽能記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因為思慕如飢渴  再聽仍不足意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等至榮耀之福地  樂唱新歌歡喜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仍是舊日之福音  乃我愛慕久矣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在天榮耀亦揚傳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3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顯明舊日之福音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耶穌仁愛永存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2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  講論耶穌救主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如何虛己自天降  如何在世受苦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我喜宣傳主福音  深知恩道是真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遠勝世上之金銀  使我快樂滿心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在天榮耀亦揚傳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6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顯明舊日之福音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耶穌仁愛永存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73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  強過奇思妙想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勝過夢中諸佳景  勝過良謀妙算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我喜宣傳主福音  此道已經救我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所以始終仍然傳  我今傳道救人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我傳福音甚歡欣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在天榮耀亦揚傳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05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顯明舊日之福音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耶穌仁愛永存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6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114</TotalTime>
  <Words>344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宣道詩 174 喜傳福音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喜傳福音</dc:title>
  <dc:creator>Windows User</dc:creator>
  <cp:lastModifiedBy>Windows User</cp:lastModifiedBy>
  <cp:revision>11</cp:revision>
  <dcterms:created xsi:type="dcterms:W3CDTF">2020-05-09T08:03:14Z</dcterms:created>
  <dcterms:modified xsi:type="dcterms:W3CDTF">2021-08-20T07:45:25Z</dcterms:modified>
</cp:coreProperties>
</file>