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23802-758D-41EF-976A-D1EB220817BF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56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409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59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請罪人來俯伏主腳前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快來就主寶貴血泉源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2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今當信主莫要再耽延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17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在十架上我救主捨命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在此我主把我心洗淨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0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專靠主血我罪能除盡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85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今靠救主脫離我眾罪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有主時常住在我心內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如此蒙恩我實在不配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7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主寶貴血將我罪洗脫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靠主恩典我心甚快樂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讚美我主時常潔淨我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3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216</TotalTime>
  <Words>252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56 榮耀歸主名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榮耀歸主名</dc:title>
  <dc:creator>DaTang</dc:creator>
  <cp:lastModifiedBy>Windows User</cp:lastModifiedBy>
  <cp:revision>26</cp:revision>
  <dcterms:created xsi:type="dcterms:W3CDTF">2019-03-02T03:04:29Z</dcterms:created>
  <dcterms:modified xsi:type="dcterms:W3CDTF">2021-07-28T13:32:15Z</dcterms:modified>
</cp:coreProperties>
</file>