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8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2022/2/18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袮愛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永不變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65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出寶血   洗淨我污穢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21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了我的罪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大恩惠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19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我深深體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 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的寶貴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87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97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35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1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699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都不能叫我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隔絕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494746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104</TotalTime>
  <Words>189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chongbai</vt:lpstr>
      <vt:lpstr>袮愛永不變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Windows User</cp:lastModifiedBy>
  <cp:revision>12</cp:revision>
  <dcterms:created xsi:type="dcterms:W3CDTF">2017-03-21T13:38:28Z</dcterms:created>
  <dcterms:modified xsi:type="dcterms:W3CDTF">2022-02-18T17:03:05Z</dcterms:modified>
</cp:coreProperties>
</file>