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84" y="13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11003-CFFD-4D7C-BD20-490209D697E8}" type="datetimeFigureOut">
              <a:rPr lang="zh-TW" altLang="en-US" smtClean="0"/>
              <a:pPr/>
              <a:t>2022/2/26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58AC-A902-4EEC-920F-5994A19DCB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11003-CFFD-4D7C-BD20-490209D697E8}" type="datetimeFigureOut">
              <a:rPr lang="zh-TW" altLang="en-US" smtClean="0"/>
              <a:pPr/>
              <a:t>2022/2/26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58AC-A902-4EEC-920F-5994A19DCB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11003-CFFD-4D7C-BD20-490209D697E8}" type="datetimeFigureOut">
              <a:rPr lang="zh-TW" altLang="en-US" smtClean="0"/>
              <a:pPr/>
              <a:t>2022/2/26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58AC-A902-4EEC-920F-5994A19DCB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11003-CFFD-4D7C-BD20-490209D697E8}" type="datetimeFigureOut">
              <a:rPr lang="zh-TW" altLang="en-US" smtClean="0"/>
              <a:pPr/>
              <a:t>2022/2/26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58AC-A902-4EEC-920F-5994A19DCB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11003-CFFD-4D7C-BD20-490209D697E8}" type="datetimeFigureOut">
              <a:rPr lang="zh-TW" altLang="en-US" smtClean="0"/>
              <a:pPr/>
              <a:t>2022/2/26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58AC-A902-4EEC-920F-5994A19DCB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11003-CFFD-4D7C-BD20-490209D697E8}" type="datetimeFigureOut">
              <a:rPr lang="zh-TW" altLang="en-US" smtClean="0"/>
              <a:pPr/>
              <a:t>2022/2/26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58AC-A902-4EEC-920F-5994A19DCB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11003-CFFD-4D7C-BD20-490209D697E8}" type="datetimeFigureOut">
              <a:rPr lang="zh-TW" altLang="en-US" smtClean="0"/>
              <a:pPr/>
              <a:t>2022/2/26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58AC-A902-4EEC-920F-5994A19DCB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11003-CFFD-4D7C-BD20-490209D697E8}" type="datetimeFigureOut">
              <a:rPr lang="zh-TW" altLang="en-US" smtClean="0"/>
              <a:pPr/>
              <a:t>2022/2/26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58AC-A902-4EEC-920F-5994A19DCB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11003-CFFD-4D7C-BD20-490209D697E8}" type="datetimeFigureOut">
              <a:rPr lang="zh-TW" altLang="en-US" smtClean="0"/>
              <a:pPr/>
              <a:t>2022/2/26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58AC-A902-4EEC-920F-5994A19DCB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11003-CFFD-4D7C-BD20-490209D697E8}" type="datetimeFigureOut">
              <a:rPr lang="zh-TW" altLang="en-US" smtClean="0"/>
              <a:pPr/>
              <a:t>2022/2/26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58AC-A902-4EEC-920F-5994A19DCB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11003-CFFD-4D7C-BD20-490209D697E8}" type="datetimeFigureOut">
              <a:rPr lang="zh-TW" altLang="en-US" smtClean="0"/>
              <a:pPr/>
              <a:t>2022/2/26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D58AC-A902-4EEC-920F-5994A19DCB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11003-CFFD-4D7C-BD20-490209D697E8}" type="datetimeFigureOut">
              <a:rPr lang="zh-TW" altLang="en-US" smtClean="0"/>
              <a:pPr/>
              <a:t>2022/2/26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D58AC-A902-4EEC-920F-5994A19DCB2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前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來敬拜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99454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哈利路亞   哈利路亞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前來敬拜永遠的君王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70231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哈利路亞   哈利路亞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大聲宣告主榮耀降臨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0901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榮耀尊貴   能力權柄歸於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是我的救主   我的救贖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37619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榮耀尊貴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能力權柄歸於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85527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是配得  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是配得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是配得我的敬拜</a:t>
            </a:r>
            <a:endParaRPr lang="zh-TW" altLang="en-US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00251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榮耀尊貴   美麗無比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神的兒子   耶穌我的主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" y="5373218"/>
            <a:ext cx="1219182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44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)( x2 )</a:t>
            </a:r>
            <a:endParaRPr lang="vi-VN" sz="44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3717539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113</TotalTime>
  <Words>123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Microsoft JhengHei</vt:lpstr>
      <vt:lpstr>Microsoft JhengHei</vt:lpstr>
      <vt:lpstr>新細明體</vt:lpstr>
      <vt:lpstr>Arial</vt:lpstr>
      <vt:lpstr>Calibri</vt:lpstr>
      <vt:lpstr>佈景主題1</vt:lpstr>
      <vt:lpstr>前來敬拜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前來敬拜</dc:title>
  <dc:creator>大唐</dc:creator>
  <cp:lastModifiedBy>Windows User</cp:lastModifiedBy>
  <cp:revision>14</cp:revision>
  <dcterms:created xsi:type="dcterms:W3CDTF">2018-03-04T01:06:29Z</dcterms:created>
  <dcterms:modified xsi:type="dcterms:W3CDTF">2022-02-26T04:11:26Z</dcterms:modified>
</cp:coreProperties>
</file>