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D8A-205F-4F68-A314-F6A691D4138C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架的愛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14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祢甘心卑微順服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捨命在十架上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46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1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我得醫治</a:t>
            </a:r>
            <a:r>
              <a:rPr lang="en-US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因祢鞭傷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無盡恩典</a:t>
            </a:r>
            <a:r>
              <a:rPr lang="en-US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我心感恩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92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4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65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33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8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373220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91497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</TotalTime>
  <Words>98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十架的愛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十架的愛</dc:title>
  <dc:creator>User</dc:creator>
  <cp:lastModifiedBy>Windows User</cp:lastModifiedBy>
  <cp:revision>4</cp:revision>
  <dcterms:created xsi:type="dcterms:W3CDTF">2017-09-30T23:57:51Z</dcterms:created>
  <dcterms:modified xsi:type="dcterms:W3CDTF">2022-02-26T04:19:35Z</dcterms:modified>
</cp:coreProperties>
</file>