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428B-E0FF-44E0-A80A-27AE54E055F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483-B46D-40B0-95AD-A575049B2E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牲的愛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0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十字架上  </a:t>
            </a:r>
            <a:r>
              <a:rPr lang="zh-CN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我捨命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受鞭傷  使我得醫治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44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所有的罪</a:t>
            </a: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惡 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我擔當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受刑罰  使我得平安</a:t>
            </a:r>
            <a:endParaRPr lang="en-US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0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何等犧牲的愛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聖潔聖子成為贖罪祭</a:t>
            </a:r>
            <a:endParaRPr lang="en-US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22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何等能力勝死亡權勢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今我</a:t>
            </a: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 </a:t>
            </a: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活的真神</a:t>
            </a:r>
            <a:endParaRPr lang="en-US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47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在這個時刻   我心只</a:t>
            </a:r>
            <a:r>
              <a:rPr lang="zh-TW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我的主   我唯一的愛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29093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106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Church Theme</vt:lpstr>
      <vt:lpstr>犧牲的愛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犧牲的愛</dc:title>
  <dc:creator>Windows User</dc:creator>
  <cp:lastModifiedBy>Windows User</cp:lastModifiedBy>
  <cp:revision>3</cp:revision>
  <dcterms:created xsi:type="dcterms:W3CDTF">2019-07-09T05:45:57Z</dcterms:created>
  <dcterms:modified xsi:type="dcterms:W3CDTF">2022-02-18T17:22:18Z</dcterms:modified>
</cp:coreProperties>
</file>