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6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8.xml" ContentType="application/vnd.openxmlformats-officedocument.presentationml.slideLayout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9" r:id="rId3"/>
    <p:sldMasterId id="2147483701" r:id="rId4"/>
    <p:sldMasterId id="2147483718" r:id="rId5"/>
  </p:sldMasterIdLst>
  <p:sldIdLst>
    <p:sldId id="256" r:id="rId6"/>
    <p:sldId id="258" r:id="rId7"/>
    <p:sldId id="259" r:id="rId8"/>
    <p:sldId id="260" r:id="rId9"/>
    <p:sldId id="261" r:id="rId10"/>
    <p:sldId id="264" r:id="rId11"/>
    <p:sldId id="262" r:id="rId12"/>
    <p:sldId id="263" r:id="rId13"/>
    <p:sldId id="265" r:id="rId14"/>
    <p:sldId id="266" r:id="rId15"/>
    <p:sldId id="267" r:id="rId16"/>
    <p:sldId id="268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2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84F58F-C8A0-467D-A01E-9BAFE85BFF9F}" type="datetimeFigureOut">
              <a:rPr lang="zh-TW" altLang="en-US" smtClean="0"/>
              <a:pPr/>
              <a:t>2022/6/26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84F58F-C8A0-467D-A01E-9BAFE85BFF9F}" type="datetimeFigureOut">
              <a:rPr lang="zh-TW" altLang="en-US" smtClean="0"/>
              <a:pPr/>
              <a:t>2022/6/26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84F58F-C8A0-467D-A01E-9BAFE85BFF9F}" type="datetimeFigureOut">
              <a:rPr lang="zh-TW" altLang="en-US" smtClean="0"/>
              <a:pPr/>
              <a:t>2022/6/26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4777380"/>
            <a:ext cx="668654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F58F-C8A0-467D-A01E-9BAFE85BFF9F}" type="datetimeFigureOut">
              <a:rPr lang="zh-TW" altLang="en-US" smtClean="0"/>
              <a:pPr/>
              <a:t>2022/6/26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4529541"/>
            <a:ext cx="584825" cy="365125"/>
          </a:xfrm>
        </p:spPr>
        <p:txBody>
          <a:bodyPr/>
          <a:lstStyle/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420252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83765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2133600"/>
            <a:ext cx="6686550" cy="377762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F58F-C8A0-467D-A01E-9BAFE85BFF9F}" type="datetimeFigureOut">
              <a:rPr lang="zh-TW" altLang="en-US" smtClean="0"/>
              <a:pPr/>
              <a:t>2022/6/26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402873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2058750"/>
            <a:ext cx="668654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530129"/>
            <a:ext cx="668654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F58F-C8A0-467D-A01E-9BAFE85BFF9F}" type="datetimeFigureOut">
              <a:rPr lang="zh-TW" altLang="en-US" smtClean="0"/>
              <a:pPr/>
              <a:t>2022/6/26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1781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244140"/>
            <a:ext cx="584825" cy="365125"/>
          </a:xfrm>
        </p:spPr>
        <p:txBody>
          <a:bodyPr/>
          <a:lstStyle/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446301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2133600"/>
            <a:ext cx="3235398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2126222"/>
            <a:ext cx="3235398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F58F-C8A0-467D-A01E-9BAFE85BFF9F}" type="datetimeFigureOut">
              <a:rPr lang="zh-TW" altLang="en-US" smtClean="0"/>
              <a:pPr/>
              <a:t>2022/6/26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787783"/>
            <a:ext cx="584825" cy="365125"/>
          </a:xfrm>
        </p:spPr>
        <p:txBody>
          <a:bodyPr/>
          <a:lstStyle/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854665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972703"/>
            <a:ext cx="299454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2548966"/>
            <a:ext cx="3257170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969475"/>
            <a:ext cx="29992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2545738"/>
            <a:ext cx="3254006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F58F-C8A0-467D-A01E-9BAFE85BFF9F}" type="datetimeFigureOut">
              <a:rPr lang="zh-TW" altLang="en-US" smtClean="0"/>
              <a:pPr/>
              <a:t>2022/6/26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787783"/>
            <a:ext cx="584825" cy="365125"/>
          </a:xfrm>
        </p:spPr>
        <p:txBody>
          <a:bodyPr/>
          <a:lstStyle/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9973416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F58F-C8A0-467D-A01E-9BAFE85BFF9F}" type="datetimeFigureOut">
              <a:rPr lang="zh-TW" altLang="en-US" smtClean="0"/>
              <a:pPr/>
              <a:t>2022/6/26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1494386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F58F-C8A0-467D-A01E-9BAFE85BFF9F}" type="datetimeFigureOut">
              <a:rPr lang="zh-TW" altLang="en-US" smtClean="0"/>
              <a:pPr/>
              <a:t>2022/6/26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7429553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09" y="446088"/>
            <a:ext cx="26288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446089"/>
            <a:ext cx="38862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09" y="1598613"/>
            <a:ext cx="26288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F58F-C8A0-467D-A01E-9BAFE85BFF9F}" type="datetimeFigureOut">
              <a:rPr lang="zh-TW" altLang="en-US" smtClean="0"/>
              <a:pPr/>
              <a:t>2022/6/26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700973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84F58F-C8A0-467D-A01E-9BAFE85BFF9F}" type="datetimeFigureOut">
              <a:rPr lang="zh-TW" altLang="en-US" smtClean="0"/>
              <a:pPr/>
              <a:t>2022/6/26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800600"/>
            <a:ext cx="668655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634965"/>
            <a:ext cx="668655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367338"/>
            <a:ext cx="668655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F58F-C8A0-467D-A01E-9BAFE85BFF9F}" type="datetimeFigureOut">
              <a:rPr lang="zh-TW" altLang="en-US" smtClean="0"/>
              <a:pPr/>
              <a:t>2022/6/26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6073023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609600"/>
            <a:ext cx="668654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4354046"/>
            <a:ext cx="668654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F58F-C8A0-467D-A01E-9BAFE85BFF9F}" type="datetimeFigureOut">
              <a:rPr lang="zh-TW" altLang="en-US" smtClean="0"/>
              <a:pPr/>
              <a:t>2022/6/26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1781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244140"/>
            <a:ext cx="584825" cy="365125"/>
          </a:xfrm>
        </p:spPr>
        <p:txBody>
          <a:bodyPr/>
          <a:lstStyle/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4008302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609600"/>
            <a:ext cx="6295445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3505200"/>
            <a:ext cx="5652416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4354046"/>
            <a:ext cx="668654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F58F-C8A0-467D-A01E-9BAFE85BFF9F}" type="datetimeFigureOut">
              <a:rPr lang="zh-TW" altLang="en-US" smtClean="0"/>
              <a:pPr/>
              <a:t>2022/6/26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1781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244140"/>
            <a:ext cx="584825" cy="365125"/>
          </a:xfrm>
        </p:spPr>
        <p:txBody>
          <a:bodyPr/>
          <a:lstStyle/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50739" y="64800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90530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266762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2438401"/>
            <a:ext cx="668655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F58F-C8A0-467D-A01E-9BAFE85BFF9F}" type="datetimeFigureOut">
              <a:rPr lang="zh-TW" altLang="en-US" smtClean="0"/>
              <a:pPr/>
              <a:t>2022/6/26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0191158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609600"/>
            <a:ext cx="6295445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4343400"/>
            <a:ext cx="668655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F58F-C8A0-467D-A01E-9BAFE85BFF9F}" type="datetimeFigureOut">
              <a:rPr lang="zh-TW" altLang="en-US" smtClean="0"/>
              <a:pPr/>
              <a:t>2022/6/26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50739" y="64800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90530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6143871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627407"/>
            <a:ext cx="668654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4343400"/>
            <a:ext cx="668655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F58F-C8A0-467D-A01E-9BAFE85BFF9F}" type="datetimeFigureOut">
              <a:rPr lang="zh-TW" altLang="en-US" smtClean="0"/>
              <a:pPr/>
              <a:t>2022/6/26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8530560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F58F-C8A0-467D-A01E-9BAFE85BFF9F}" type="datetimeFigureOut">
              <a:rPr lang="zh-TW" altLang="en-US" smtClean="0"/>
              <a:pPr/>
              <a:t>2022/6/26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1007663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627406"/>
            <a:ext cx="16557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627406"/>
            <a:ext cx="485775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F58F-C8A0-467D-A01E-9BAFE85BFF9F}" type="datetimeFigureOut">
              <a:rPr lang="zh-TW" altLang="en-US" smtClean="0"/>
              <a:pPr/>
              <a:t>2022/6/26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2818165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73355" y="243840"/>
            <a:ext cx="879348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9"/>
            <a:ext cx="6575895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9270DE-7577-4549-AD96-0A377172EF43}" type="datetimeFigureOut">
              <a:rPr lang="en-US" smtClean="0"/>
              <a:pPr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7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116723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0305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84F58F-C8A0-467D-A01E-9BAFE85BFF9F}" type="datetimeFigureOut">
              <a:rPr lang="zh-TW" altLang="en-US" smtClean="0"/>
              <a:pPr/>
              <a:t>2022/6/26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2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968509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078253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6/26/2022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75813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6/26/2022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18042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6/26/2022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76009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9489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19" y="1097280"/>
            <a:ext cx="390906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94894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978347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9489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59936" y="1069847"/>
            <a:ext cx="4574286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9489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9978952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25249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7" y="762000"/>
            <a:ext cx="1743075" cy="5410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2" y="762000"/>
            <a:ext cx="5572125" cy="5410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3811540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4"/>
            <a:ext cx="9144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5"/>
            <a:ext cx="5825202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78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84F58F-C8A0-467D-A01E-9BAFE85BFF9F}" type="datetimeFigureOut">
              <a:rPr lang="zh-TW" altLang="en-US" smtClean="0"/>
              <a:pPr/>
              <a:t>2022/6/26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9313535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700871"/>
            <a:ext cx="6447501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78356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2" y="2160589"/>
            <a:ext cx="3138026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2160590"/>
            <a:ext cx="3138026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89118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12" y="2160983"/>
            <a:ext cx="313921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12" y="2737252"/>
            <a:ext cx="31392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9" y="2160983"/>
            <a:ext cx="313921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91" y="2737252"/>
            <a:ext cx="313921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6/26/2022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744612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6/26/2022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869239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6/26/2022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2336321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498604"/>
            <a:ext cx="2890896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8" y="514924"/>
            <a:ext cx="3385156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2777069"/>
            <a:ext cx="2890896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3601667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2" y="4800600"/>
            <a:ext cx="64475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609600"/>
            <a:ext cx="6447501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2" y="5367338"/>
            <a:ext cx="6447500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344756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683687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3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632200"/>
            <a:ext cx="541839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06402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095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84F58F-C8A0-467D-A01E-9BAFE85BFF9F}" type="datetimeFigureOut">
              <a:rPr lang="zh-TW" altLang="en-US" smtClean="0"/>
              <a:pPr/>
              <a:t>2022/6/26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31988"/>
            <a:ext cx="6447501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9169372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3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2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83483415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09600"/>
            <a:ext cx="644115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028875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760725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8" y="609601"/>
            <a:ext cx="978557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2" y="609600"/>
            <a:ext cx="5295113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291427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5070676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861838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9652801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845734"/>
            <a:ext cx="370332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663120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6/26/2022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73596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84F58F-C8A0-467D-A01E-9BAFE85BFF9F}" type="datetimeFigureOut">
              <a:rPr lang="zh-TW" altLang="en-US" smtClean="0"/>
              <a:pPr/>
              <a:t>2022/6/26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6/26/2022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084671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6/26/2022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918502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8" y="6459794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89270DE-7577-4549-AD96-0A377172EF43}" type="datetimeFigureOut">
              <a:rPr lang="en-US" smtClean="0"/>
              <a:pPr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94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505855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4948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3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471177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326428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14781"/>
            <a:ext cx="1971675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414778"/>
            <a:ext cx="5800725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673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84F58F-C8A0-467D-A01E-9BAFE85BFF9F}" type="datetimeFigureOut">
              <a:rPr lang="zh-TW" altLang="en-US" smtClean="0"/>
              <a:pPr/>
              <a:t>2022/6/26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84F58F-C8A0-467D-A01E-9BAFE85BFF9F}" type="datetimeFigureOut">
              <a:rPr lang="zh-TW" altLang="en-US" smtClean="0"/>
              <a:pPr/>
              <a:t>2022/6/26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84F58F-C8A0-467D-A01E-9BAFE85BFF9F}" type="datetimeFigureOut">
              <a:rPr lang="zh-TW" altLang="en-US" smtClean="0"/>
              <a:pPr/>
              <a:t>2022/6/26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zh-CN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zh-CN" smtClean="0"/>
              <a:t>Haga clic para modificar el estilo de texto del patrón</a:t>
            </a:r>
          </a:p>
          <a:p>
            <a:pPr lvl="1"/>
            <a:r>
              <a:rPr lang="es-ES" altLang="zh-CN" smtClean="0"/>
              <a:t>Segundo nivel</a:t>
            </a:r>
          </a:p>
          <a:p>
            <a:pPr lvl="2"/>
            <a:r>
              <a:rPr lang="es-ES" altLang="zh-CN" smtClean="0"/>
              <a:t>Tercer nivel</a:t>
            </a:r>
          </a:p>
          <a:p>
            <a:pPr lvl="3"/>
            <a:r>
              <a:rPr lang="es-ES" altLang="zh-CN" smtClean="0"/>
              <a:t>Cuarto nivel</a:t>
            </a:r>
          </a:p>
          <a:p>
            <a:pPr lvl="4"/>
            <a:r>
              <a:rPr lang="es-ES" altLang="zh-CN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fld id="{3384F58F-C8A0-467D-A01E-9BAFE85BFF9F}" type="datetimeFigureOut">
              <a:rPr lang="zh-TW" altLang="en-US" smtClean="0"/>
              <a:pPr/>
              <a:t>2022/6/26</a:t>
            </a:fld>
            <a:endParaRPr lang="zh-TW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endParaRPr lang="zh-TW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2"/>
          <p:cNvGrpSpPr/>
          <p:nvPr/>
        </p:nvGrpSpPr>
        <p:grpSpPr>
          <a:xfrm>
            <a:off x="1" y="228600"/>
            <a:ext cx="2138637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9" name="Group 9"/>
          <p:cNvGrpSpPr/>
          <p:nvPr/>
        </p:nvGrpSpPr>
        <p:grpSpPr>
          <a:xfrm>
            <a:off x="20416" y="-785"/>
            <a:ext cx="1767506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83765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2133600"/>
            <a:ext cx="668655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6130437"/>
            <a:ext cx="859712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4F58F-C8A0-467D-A01E-9BAFE85BFF9F}" type="datetimeFigureOut">
              <a:rPr lang="zh-TW" altLang="en-US" smtClean="0"/>
              <a:pPr/>
              <a:t>2022/6/26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6135809"/>
            <a:ext cx="571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787783"/>
            <a:ext cx="584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07749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73355" y="243840"/>
            <a:ext cx="879348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8" y="6223831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89270DE-7577-4549-AD96-0A377172EF43}" type="datetimeFigureOut">
              <a:rPr lang="en-US" smtClean="0"/>
              <a:pPr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2" y="6223831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9" y="6223831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3442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4"/>
            <a:ext cx="9144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2160590"/>
            <a:ext cx="644750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6041367"/>
            <a:ext cx="6839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270DE-7577-4549-AD96-0A377172EF43}" type="datetimeFigureOut">
              <a:rPr lang="en-US" smtClean="0"/>
              <a:pPr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0" y="6041367"/>
            <a:ext cx="47232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9" y="6041367"/>
            <a:ext cx="512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959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" y="6334316"/>
            <a:ext cx="9144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4" y="6459792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89270DE-7577-4549-AD96-0A377172EF43}" type="datetimeFigureOut">
              <a:rPr lang="en-US" smtClean="0"/>
              <a:pPr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92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45528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主的大家庭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>
                <a:latin typeface="微軟正黑體" pitchFamily="34" charset="-120"/>
                <a:ea typeface="微軟正黑體" pitchFamily="34" charset="-120"/>
              </a:rPr>
              <a:t>這一天裡我感到好歡喜</a:t>
            </a:r>
          </a:p>
          <a:p>
            <a:pPr algn="ctr">
              <a:buNone/>
            </a:pPr>
            <a:r>
              <a:rPr lang="zh-TW" altLang="en-US" sz="5400" dirty="0">
                <a:latin typeface="微軟正黑體" pitchFamily="34" charset="-120"/>
                <a:ea typeface="微軟正黑體" pitchFamily="34" charset="-120"/>
              </a:rPr>
              <a:t>能夠與各位弟兄姊妹相聚</a:t>
            </a:r>
          </a:p>
          <a:p>
            <a:pPr algn="ctr">
              <a:buNone/>
            </a:pPr>
            <a:r>
              <a:rPr lang="zh-TW" altLang="en-US" sz="5400" dirty="0">
                <a:latin typeface="微軟正黑體" pitchFamily="34" charset="-120"/>
                <a:ea typeface="微軟正黑體" pitchFamily="34" charset="-120"/>
              </a:rPr>
              <a:t>耶穌基督把我們合為一</a:t>
            </a:r>
          </a:p>
          <a:p>
            <a:pPr algn="ctr">
              <a:buNone/>
            </a:pPr>
            <a:r>
              <a:rPr lang="zh-TW" altLang="en-US" sz="5400" dirty="0">
                <a:latin typeface="微軟正黑體" pitchFamily="34" charset="-120"/>
                <a:ea typeface="微軟正黑體" pitchFamily="34" charset="-120"/>
              </a:rPr>
              <a:t>不需要再與弟兄姊妹</a:t>
            </a: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相比</a:t>
            </a:r>
            <a:endParaRPr lang="zh-TW" altLang="en-US" sz="540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讓愛留痕，是你淌著血水，鞭傷記印，為了拯救罪人，</a:t>
            </a:r>
            <a:br>
              <a:rPr lang="zh-TW" altLang="en-US" dirty="0" smtClean="0"/>
            </a:br>
            <a:r>
              <a:rPr lang="zh-TW" altLang="en-US" dirty="0" smtClean="0"/>
              <a:t>痛苦犧牲釘死捨身成仁，憐憫體諒恩賜新生，</a:t>
            </a:r>
            <a:br>
              <a:rPr lang="zh-TW" altLang="en-US" dirty="0" smtClean="0"/>
            </a:br>
            <a:r>
              <a:rPr lang="zh-TW" altLang="en-US" dirty="0" smtClean="0"/>
              <a:t>讓愛留痕，是你牽著我手，伴我同行，重拾信任不再疑問，</a:t>
            </a:r>
            <a:br>
              <a:rPr lang="zh-TW" altLang="en-US" dirty="0" smtClean="0"/>
            </a:br>
            <a:r>
              <a:rPr lang="zh-TW" altLang="en-US" dirty="0" smtClean="0"/>
              <a:t>愁霧化作微塵，含淚細看十架上刻骨銘心，慈愛烙印</a:t>
            </a:r>
            <a:endParaRPr lang="zh-TW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主的大家庭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手挽著手一起充滿愛心</a:t>
            </a:r>
          </a:p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我們也心連心</a:t>
            </a:r>
          </a:p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讓我們一起在主愛裡</a:t>
            </a:r>
            <a:r>
              <a:rPr lang="zh-CN" altLang="en-US" sz="5400" dirty="0" smtClean="0">
                <a:latin typeface="微軟正黑體" pitchFamily="34" charset="-120"/>
                <a:ea typeface="微軟正黑體" pitchFamily="34" charset="-120"/>
              </a:rPr>
              <a:t>步</a:t>
            </a: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行</a:t>
            </a:r>
            <a:endParaRPr lang="zh-TW" altLang="en-US" sz="540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主的大家庭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你是我朋友  主的大家庭</a:t>
            </a:r>
          </a:p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沒有任何事</a:t>
            </a:r>
            <a:endParaRPr lang="en-US" altLang="zh-TW" sz="54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能夠分開我和你</a:t>
            </a:r>
            <a:endParaRPr lang="en-US" altLang="zh-TW" sz="54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dirty="0" smtClean="0">
                <a:latin typeface="微軟正黑體" pitchFamily="34" charset="-120"/>
                <a:ea typeface="微軟正黑體" pitchFamily="34" charset="-120"/>
              </a:rPr>
              <a:t>啊 啊</a:t>
            </a:r>
            <a:endParaRPr lang="en-US" altLang="zh-TW" sz="54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zh-TW" altLang="en-US" sz="540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主的大家庭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你是我朋友  主的大家庭</a:t>
            </a:r>
          </a:p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沒有任何事</a:t>
            </a:r>
            <a:endParaRPr lang="en-US" altLang="zh-TW" sz="54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能夠分開我和你</a:t>
            </a:r>
            <a:endParaRPr lang="en-US" altLang="zh-TW" sz="54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zh-TW" altLang="en-US" sz="540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TW" altLang="en-US" dirty="0" smtClean="0"/>
              <a:t>在幻變中似被忘掉，獨木破舟朗蕩飄搖，</a:t>
            </a:r>
            <a:br>
              <a:rPr lang="zh-TW" altLang="en-US" dirty="0" smtClean="0"/>
            </a:br>
            <a:r>
              <a:rPr lang="zh-TW" altLang="en-US" dirty="0" smtClean="0"/>
              <a:t>奔波困苦流離，深感渺小，</a:t>
            </a:r>
            <a:br>
              <a:rPr lang="zh-TW" altLang="en-US" dirty="0" smtClean="0"/>
            </a:br>
            <a:r>
              <a:rPr lang="zh-TW" altLang="en-US" dirty="0" smtClean="0"/>
              <a:t>受盡壓迫滿懷恨怨，偽造笑聲人潮中打轉，</a:t>
            </a:r>
            <a:br>
              <a:rPr lang="zh-TW" altLang="en-US" dirty="0" smtClean="0"/>
            </a:br>
            <a:r>
              <a:rPr lang="zh-TW" altLang="en-US" dirty="0" smtClean="0"/>
              <a:t>太多虛假與籌算，怎麼拆穿</a:t>
            </a:r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誰願意不計較條件，將真摯關注實現，</a:t>
            </a:r>
            <a:br>
              <a:rPr lang="zh-TW" altLang="en-US" dirty="0" smtClean="0"/>
            </a:br>
            <a:r>
              <a:rPr lang="zh-TW" altLang="en-US" dirty="0" smtClean="0"/>
              <a:t>無言付出身心相獻，令我溫暖</a:t>
            </a:r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TW" altLang="en-US" dirty="0" smtClean="0"/>
              <a:t>  </a:t>
            </a:r>
            <a:r>
              <a:rPr lang="zh-TW" altLang="en-US" b="1" dirty="0" smtClean="0"/>
              <a:t>讓</a:t>
            </a:r>
            <a:r>
              <a:rPr lang="zh-TW" altLang="en-US" b="1" dirty="0" smtClean="0"/>
              <a:t>愛留痕，是你淌著血水，鞭傷記印，</a:t>
            </a:r>
            <a:r>
              <a:rPr lang="zh-TW" altLang="en-US" b="1" dirty="0" smtClean="0"/>
              <a:t>為了拯救</a:t>
            </a:r>
            <a:r>
              <a:rPr lang="zh-TW" altLang="en-US" b="1" dirty="0" smtClean="0"/>
              <a:t>罪人，</a:t>
            </a:r>
            <a:br>
              <a:rPr lang="zh-TW" altLang="en-US" b="1" dirty="0" smtClean="0"/>
            </a:br>
            <a:r>
              <a:rPr lang="zh-TW" altLang="en-US" b="1" dirty="0" smtClean="0"/>
              <a:t>痛苦犧牲釘死捨身成仁，憐憫體諒恩賜新生，</a:t>
            </a:r>
            <a:br>
              <a:rPr lang="zh-TW" altLang="en-US" b="1" dirty="0" smtClean="0"/>
            </a:br>
            <a:r>
              <a:rPr lang="zh-TW" altLang="en-US" b="1" dirty="0" smtClean="0"/>
              <a:t>讓愛留痕，是你牽著我手，伴我同行，重拾信任不再疑問，</a:t>
            </a:r>
            <a:br>
              <a:rPr lang="zh-TW" altLang="en-US" b="1" dirty="0" smtClean="0"/>
            </a:br>
            <a:r>
              <a:rPr lang="zh-TW" altLang="en-US" b="1" dirty="0" smtClean="0"/>
              <a:t>愁霧化作微塵，含淚細看十架上刻骨銘心，慈愛烙印</a:t>
            </a:r>
            <a:endParaRPr lang="zh-TW" alt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閱讀你牽掛著名字，烙在你手每度釘痕，</a:t>
            </a:r>
            <a:br>
              <a:rPr lang="zh-TW" altLang="en-US" dirty="0" smtClean="0"/>
            </a:br>
            <a:r>
              <a:rPr lang="zh-TW" altLang="en-US" dirty="0" smtClean="0"/>
              <a:t>安撫戰兢靈魂，觸摸我心，</a:t>
            </a:r>
            <a:br>
              <a:rPr lang="zh-TW" altLang="en-US" dirty="0" smtClean="0"/>
            </a:br>
            <a:r>
              <a:rPr lang="zh-TW" altLang="en-US" dirty="0" smtClean="0"/>
              <a:t>就像母親 晝夜護蔭，伏在臂彎孩兒不抖震，</a:t>
            </a:r>
            <a:br>
              <a:rPr lang="zh-TW" altLang="en-US" dirty="0" smtClean="0"/>
            </a:br>
            <a:r>
              <a:rPr lang="zh-TW" altLang="en-US" dirty="0" smtClean="0"/>
              <a:t>那溫馨感覺沉浸，再沒遺憾</a:t>
            </a:r>
            <a:endParaRPr lang="zh-TW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誰像恩主對我著緊，珍惜你所托重任，</a:t>
            </a:r>
            <a:br>
              <a:rPr lang="zh-TW" altLang="en-US" dirty="0" smtClean="0"/>
            </a:br>
            <a:r>
              <a:rPr lang="zh-TW" altLang="en-US" dirty="0" smtClean="0"/>
              <a:t>長路夜深經過幽暗，望你指引</a:t>
            </a:r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7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佈景主題19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sis" id="{5665723A-49BA-4B57-8411-A56F8F207965}" vid="{90E45F77-AEFC-46EF-A7C1-5B338C297B02}"/>
    </a:ext>
  </a:extLst>
</a:theme>
</file>

<file path=ppt/theme/theme4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5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佈景主題17</Template>
  <TotalTime>135</TotalTime>
  <Words>188</Words>
  <Application>Microsoft Office PowerPoint</Application>
  <PresentationFormat>如螢幕大小 (4:3)</PresentationFormat>
  <Paragraphs>24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5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佈景主題17</vt:lpstr>
      <vt:lpstr>佈景主題19</vt:lpstr>
      <vt:lpstr>Basis</vt:lpstr>
      <vt:lpstr>Facet</vt:lpstr>
      <vt:lpstr>Retrospect</vt:lpstr>
      <vt:lpstr>主的大家庭</vt:lpstr>
      <vt:lpstr>主的大家庭</vt:lpstr>
      <vt:lpstr>主的大家庭</vt:lpstr>
      <vt:lpstr>主的大家庭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主的大家庭</dc:title>
  <dc:creator>User</dc:creator>
  <cp:lastModifiedBy>Admin</cp:lastModifiedBy>
  <cp:revision>20</cp:revision>
  <dcterms:created xsi:type="dcterms:W3CDTF">2017-07-29T03:52:27Z</dcterms:created>
  <dcterms:modified xsi:type="dcterms:W3CDTF">2022-06-26T08:16:08Z</dcterms:modified>
</cp:coreProperties>
</file>