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2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88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3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0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2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4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4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75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9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8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72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E65E-5E56-4F09-9AEE-13AF2F5B087E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9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問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我主恩有幾多</a:t>
            </a:r>
          </a:p>
        </p:txBody>
      </p:sp>
    </p:spTree>
    <p:extLst>
      <p:ext uri="{BB962C8B-B14F-4D97-AF65-F5344CB8AC3E}">
        <p14:creationId xmlns:p14="http://schemas.microsoft.com/office/powerpoint/2010/main" xmlns="" val="23969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回望已過去的我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</a:t>
            </a:r>
            <a:r>
              <a:rPr lang="zh-TW" altLang="en-US" sz="64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幽</a:t>
            </a:r>
            <a:r>
              <a:rPr lang="zh-CN" altLang="en-US" sz="64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  愁  憎  厭煩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恨怨多  憑著信懊悔改過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天天開心過  求主聖靈更新我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1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現我天天敞開心窩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放低心中千斤枷鎖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0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細味神話語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謹遵教誨細意思想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1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念記基督犧牲的愛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十架釘身種種苦楚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唱頌神大愛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甘將一生獻奉上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問我主恩典有幾多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究竟主恩典有幾多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我如何能夠一一去數清楚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問我點解會高興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4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究竟點解無苦楚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我笑住回答講一聲主愛我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無論我有百般對  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或者千般錯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耶穌已承受結果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1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面對世界一切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那怕會如何  全心靠耶穌經過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2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問我當初信靠經過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有主天天輕撫心窩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9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靠著神能夠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將抑鬱苦楚拋開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頌讚歌聲句句鏗鏘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見證主恩天天分享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以熱誠熱愛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交出真心去和唱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4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</TotalTime>
  <Words>206</Words>
  <Application>Microsoft Office PowerPoint</Application>
  <PresentationFormat>自訂</PresentationFormat>
  <Paragraphs>43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Theme1</vt:lpstr>
      <vt:lpstr>問我主恩有幾多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問我主恩有幾多</dc:title>
  <dc:creator>batisuoc</dc:creator>
  <cp:lastModifiedBy>Admin</cp:lastModifiedBy>
  <cp:revision>8</cp:revision>
  <dcterms:created xsi:type="dcterms:W3CDTF">2018-06-18T04:03:34Z</dcterms:created>
  <dcterms:modified xsi:type="dcterms:W3CDTF">2022-07-31T09:45:22Z</dcterms:modified>
</cp:coreProperties>
</file>