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2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pPr/>
              <a:t>10/07/2022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40585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pPr/>
              <a:t>10/07/2022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04749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pPr/>
              <a:t>10/07/2022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69081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pPr/>
              <a:t>10/07/2022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72612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pPr/>
              <a:t>10/07/2022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91942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pPr/>
              <a:t>10/07/2022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8652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pPr/>
              <a:t>10/07/2022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37988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pPr/>
              <a:t>10/07/2022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51460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pPr/>
              <a:t>10/07/2022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64705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pPr/>
              <a:t>10/07/2022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01345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pPr/>
              <a:t>10/07/2022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66663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5F908-887A-4AEE-BFD9-9976FDBBC50D}" type="datetimeFigureOut">
              <a:rPr lang="vi-VN" smtClean="0"/>
              <a:pPr/>
              <a:t>10/07/2022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E2614-F0D6-4380-A9B7-656E3330682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28884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遵主話語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48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CN" altLang="en-US" sz="6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CN" altLang="en-US" sz="6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一天的開始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經字句做支持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513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翻開書卷每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篇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看主心思旨意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975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學會聖經的真理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實踐互愛沒推辭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72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6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願行在主給人一生的話語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5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39</Words>
  <Application>Microsoft Office PowerPoint</Application>
  <PresentationFormat>自訂</PresentationFormat>
  <Paragraphs>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Theme1</vt:lpstr>
      <vt:lpstr>遵主話語</vt:lpstr>
      <vt:lpstr>投影片 2</vt:lpstr>
      <vt:lpstr>投影片 3</vt:lpstr>
      <vt:lpstr>投影片 4</vt:lpstr>
      <vt:lpstr>投影片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遵主話語</dc:title>
  <dc:creator>Windows User</dc:creator>
  <cp:lastModifiedBy>Admin</cp:lastModifiedBy>
  <cp:revision>2</cp:revision>
  <dcterms:created xsi:type="dcterms:W3CDTF">2022-06-28T16:56:01Z</dcterms:created>
  <dcterms:modified xsi:type="dcterms:W3CDTF">2022-07-10T00:37:55Z</dcterms:modified>
</cp:coreProperties>
</file>