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32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17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0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5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624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95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6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39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35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07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68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16F7-69E5-4993-897C-422A7A4F0495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C713-04B4-49A3-8F66-347F5C1328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7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的莊稼在眼前</a:t>
            </a:r>
          </a:p>
        </p:txBody>
      </p:sp>
    </p:spTree>
    <p:extLst>
      <p:ext uri="{BB962C8B-B14F-4D97-AF65-F5344CB8AC3E}">
        <p14:creationId xmlns:p14="http://schemas.microsoft.com/office/powerpoint/2010/main" val="117310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揚福音作差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心喜樂綿綿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95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朝晚常念主的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天謹記大使命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4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一心刻苦走四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主心需志堅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1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宣教傳及地之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生得至永生殿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83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遵從基督愛精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工必須擴展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44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收割時分盡心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的莊稼稻米田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94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上帝福音怎可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主心不變遷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40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依靠神助盡己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的莊稼在眼前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7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8879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155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主的莊稼在眼前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主的莊稼在眼前</dc:title>
  <dc:creator>Windows User</dc:creator>
  <cp:lastModifiedBy>Windows User</cp:lastModifiedBy>
  <cp:revision>1</cp:revision>
  <dcterms:created xsi:type="dcterms:W3CDTF">2022-12-17T04:08:36Z</dcterms:created>
  <dcterms:modified xsi:type="dcterms:W3CDTF">2022-12-17T04:11:58Z</dcterms:modified>
</cp:coreProperties>
</file>