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907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734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5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502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129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36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19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18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53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03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621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BD94-F247-4D4D-A434-05CE5E1647AF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6D04-404B-4B65-B24D-EBD47B557E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7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到各山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嶺去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傳揚</a:t>
            </a:r>
          </a:p>
        </p:txBody>
      </p:sp>
    </p:spTree>
    <p:extLst>
      <p:ext uri="{BB962C8B-B14F-4D97-AF65-F5344CB8AC3E}">
        <p14:creationId xmlns:p14="http://schemas.microsoft.com/office/powerpoint/2010/main" val="128561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361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說基督已降生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250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卑微低賤的馬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主基督降生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47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帶來救恩好福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降生人蒙恩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86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1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說基督已降生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433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牧羊人在野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間看守群羊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38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忽然自天上照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聖潔的亮光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890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8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到各山嶺去傳揚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說基督已降生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53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牧羊人心裡戰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聞天使歌聲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48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歡呼讚美聲嘹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主今夜降生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15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2062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211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到各山嶺去傳揚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到各山嶺去傳揚</dc:title>
  <dc:creator>Windows User</dc:creator>
  <cp:lastModifiedBy>Windows User</cp:lastModifiedBy>
  <cp:revision>1</cp:revision>
  <dcterms:created xsi:type="dcterms:W3CDTF">2022-12-17T05:56:38Z</dcterms:created>
  <dcterms:modified xsi:type="dcterms:W3CDTF">2022-12-17T06:01:00Z</dcterms:modified>
</cp:coreProperties>
</file>