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84" y="13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0A39D-B465-4865-A3FF-EFB9898EDBEE}" type="datetimeFigureOut">
              <a:rPr lang="zh-TW" altLang="en-US" smtClean="0"/>
              <a:pPr/>
              <a:t>2022/12/10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11E6-D1F8-481C-8A06-A38CE20C9A7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0A39D-B465-4865-A3FF-EFB9898EDBEE}" type="datetimeFigureOut">
              <a:rPr lang="zh-TW" altLang="en-US" smtClean="0"/>
              <a:pPr/>
              <a:t>2022/12/10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11E6-D1F8-481C-8A06-A38CE20C9A7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0A39D-B465-4865-A3FF-EFB9898EDBEE}" type="datetimeFigureOut">
              <a:rPr lang="zh-TW" altLang="en-US" smtClean="0"/>
              <a:pPr/>
              <a:t>2022/12/10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11E6-D1F8-481C-8A06-A38CE20C9A7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0A39D-B465-4865-A3FF-EFB9898EDBEE}" type="datetimeFigureOut">
              <a:rPr lang="zh-TW" altLang="en-US" smtClean="0"/>
              <a:pPr/>
              <a:t>2022/12/10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11E6-D1F8-481C-8A06-A38CE20C9A7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0A39D-B465-4865-A3FF-EFB9898EDBEE}" type="datetimeFigureOut">
              <a:rPr lang="zh-TW" altLang="en-US" smtClean="0"/>
              <a:pPr/>
              <a:t>2022/12/10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11E6-D1F8-481C-8A06-A38CE20C9A7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0A39D-B465-4865-A3FF-EFB9898EDBEE}" type="datetimeFigureOut">
              <a:rPr lang="zh-TW" altLang="en-US" smtClean="0"/>
              <a:pPr/>
              <a:t>2022/12/10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11E6-D1F8-481C-8A06-A38CE20C9A7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0A39D-B465-4865-A3FF-EFB9898EDBEE}" type="datetimeFigureOut">
              <a:rPr lang="zh-TW" altLang="en-US" smtClean="0"/>
              <a:pPr/>
              <a:t>2022/12/10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11E6-D1F8-481C-8A06-A38CE20C9A7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0A39D-B465-4865-A3FF-EFB9898EDBEE}" type="datetimeFigureOut">
              <a:rPr lang="zh-TW" altLang="en-US" smtClean="0"/>
              <a:pPr/>
              <a:t>2022/12/10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11E6-D1F8-481C-8A06-A38CE20C9A7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0A39D-B465-4865-A3FF-EFB9898EDBEE}" type="datetimeFigureOut">
              <a:rPr lang="zh-TW" altLang="en-US" smtClean="0"/>
              <a:pPr/>
              <a:t>2022/12/10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11E6-D1F8-481C-8A06-A38CE20C9A7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0A39D-B465-4865-A3FF-EFB9898EDBEE}" type="datetimeFigureOut">
              <a:rPr lang="zh-TW" altLang="en-US" smtClean="0"/>
              <a:pPr/>
              <a:t>2022/12/10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11E6-D1F8-481C-8A06-A38CE20C9A7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0A39D-B465-4865-A3FF-EFB9898EDBEE}" type="datetimeFigureOut">
              <a:rPr lang="zh-TW" altLang="en-US" smtClean="0"/>
              <a:pPr/>
              <a:t>2022/12/10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11E6-D1F8-481C-8A06-A38CE20C9A7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0A39D-B465-4865-A3FF-EFB9898EDBEE}" type="datetimeFigureOut">
              <a:rPr lang="zh-TW" altLang="en-US" smtClean="0"/>
              <a:pPr/>
              <a:t>2022/12/10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211E6-D1F8-481C-8A06-A38CE20C9A7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280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朝</a:t>
            </a:r>
            <a:r>
              <a:rPr lang="zh-TW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賀耶穌降生</a:t>
            </a:r>
          </a:p>
        </p:txBody>
      </p:sp>
    </p:spTree>
    <p:extLst>
      <p:ext uri="{BB962C8B-B14F-4D97-AF65-F5344CB8AC3E}">
        <p14:creationId xmlns:p14="http://schemas.microsoft.com/office/powerpoint/2010/main" val="153284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與天使同唱和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音樂滿佈穹蒼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與天上國民齊同頌朝聖王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( 3 / 4 )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45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榮耀歸真神  在寶座高天上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( 3 / 4 )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4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同來崇拜我救主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同來崇拜我救主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4957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同來崇拜我救主耶穌基督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9535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我今恭賀救主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在此福日降生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惟願榮耀全歸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於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救主聖名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( 4 / 4 )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90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以道成肉身  藉人形體顯明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( 4 / 4 )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63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同來崇拜我救主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同來崇拜我救主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2808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同來崇拜我救主耶穌基督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2733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請來忠信聖徒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都同一齊來臨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現開喜樂勝會在於伯利恆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( 1 / 4 )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56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看聖嬰孩生為天下萬聖君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( 1 / 4 )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66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同來崇拜我救主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同來崇拜我救主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742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同來崇拜我救主耶穌基督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0510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真神出自真神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真光出自真光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存心虛己不嫌童貞女胎生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( 2 / 4 )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4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真神之真神  非受造乃由生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( 2 / 4 )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95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同來崇拜我救主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同來崇拜我救主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7986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同來崇拜我救主耶穌基督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803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14</TotalTime>
  <Words>280</Words>
  <Application>Microsoft Office PowerPoint</Application>
  <PresentationFormat>Widescreen</PresentationFormat>
  <Paragraphs>33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微軟正黑體</vt:lpstr>
      <vt:lpstr>新細明體</vt:lpstr>
      <vt:lpstr>Arial</vt:lpstr>
      <vt:lpstr>Calibri</vt:lpstr>
      <vt:lpstr>佈景主題1</vt:lpstr>
      <vt:lpstr>宣道詩 280 朝賀耶穌降生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朝賀耶穌降生</dc:title>
  <dc:creator>DAIDUONG</dc:creator>
  <cp:lastModifiedBy>Windows User</cp:lastModifiedBy>
  <cp:revision>4</cp:revision>
  <dcterms:created xsi:type="dcterms:W3CDTF">2013-12-01T00:02:27Z</dcterms:created>
  <dcterms:modified xsi:type="dcterms:W3CDTF">2022-12-10T04:40:59Z</dcterms:modified>
</cp:coreProperties>
</file>