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3490-6B3B-46C6-AB32-C32D087EEA8C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耶穌基督是主</a:t>
            </a:r>
          </a:p>
        </p:txBody>
      </p:sp>
    </p:spTree>
    <p:extLst>
      <p:ext uri="{BB962C8B-B14F-4D97-AF65-F5344CB8AC3E}">
        <p14:creationId xmlns:p14="http://schemas.microsoft.com/office/powerpoint/2010/main" val="101103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聖哉聖哉  全能真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諸天都宣揚  祢的榮耀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961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萬國萬邦  齊來敬拜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全地高聲歡唱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26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榮耀都歸於祢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頌讚都歸於祢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77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天上地下  萬物跪拜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耶穌基督是主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29492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Church Theme</vt:lpstr>
      <vt:lpstr>耶穌基督是主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耶穌基督是主</dc:title>
  <dc:creator>大唐</dc:creator>
  <cp:lastModifiedBy>Windows User</cp:lastModifiedBy>
  <cp:revision>5</cp:revision>
  <dcterms:created xsi:type="dcterms:W3CDTF">2017-02-19T00:31:28Z</dcterms:created>
  <dcterms:modified xsi:type="dcterms:W3CDTF">2022-12-10T04:29:00Z</dcterms:modified>
</cp:coreProperties>
</file>