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6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3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52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2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71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72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7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95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26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32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A746-FD8D-44D8-BA27-84318A2AC223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570E-148A-4A23-AC30-2E56365C48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50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祢最喜悅的敬拜</a:t>
            </a:r>
          </a:p>
        </p:txBody>
      </p:sp>
    </p:spTree>
    <p:extLst>
      <p:ext uri="{BB962C8B-B14F-4D97-AF65-F5344CB8AC3E}">
        <p14:creationId xmlns:p14="http://schemas.microsoft.com/office/powerpoint/2010/main" val="253799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恩主祢最喜愛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是我沒有保留將心歸祢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02B9A-C990-3B86-F90B-8A76D39B4FF3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13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才是祢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最欣賞喜悅的敬拜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31DF0-FCE8-156E-0DA9-2F036D2ED19D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94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我願奉上  最好的作禮物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 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唯求讓我  滿足主祢心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5AD4E-76F0-3A4A-FEFA-B97C0C8D5C43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195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祢卻喜悅  我的謙卑與順服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祢不需要  那虛假外表裝飾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B2765-6E9E-632B-2340-8D1B87A8D8D7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50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有誰為祢  用手興建會堂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誰曾夢想  為祢興建殿宇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4AFB5-27E8-0222-1D6E-54908BDFEB51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410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祢卻選擇  永居於我的心內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讓我可以  每刻也共祢靠緊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34E4C-03D9-F6AA-5882-8270C169123A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83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高天深海訴說  祢是配得尊貴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天空雀鳥高唱  讚頌祢的榮耀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9D10F-54D5-47C5-E8CE-6BA45215DCD3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007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深知祢所喜愛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卻是以心靈獻奉給祢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21F40-B050-DDD1-7382-5D1E5D7E6C7F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385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成為祢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最欣賞喜悅的敬拜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44AA1-B7B1-1606-D223-86849C98E525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81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施恩典的上帝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創造世間一切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雙手掌管所有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並沒有所缺少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FF095-D710-5DB2-27A5-F08067DF326C}"/>
              </a:ext>
            </a:extLst>
          </p:cNvPr>
          <p:cNvSpPr txBox="1"/>
          <p:nvPr/>
        </p:nvSpPr>
        <p:spPr>
          <a:xfrm>
            <a:off x="0" y="52292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36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2 )</a:t>
            </a:r>
            <a:endParaRPr lang="vi-VN" sz="36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4412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237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JhengHei</vt:lpstr>
      <vt:lpstr>Microsoft JhengHei</vt:lpstr>
      <vt:lpstr>Arial</vt:lpstr>
      <vt:lpstr>Calibri</vt:lpstr>
      <vt:lpstr>Theme1</vt:lpstr>
      <vt:lpstr>祢最喜悅的敬拜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祢最喜悅的敬拜</dc:title>
  <dc:creator>User</dc:creator>
  <cp:lastModifiedBy>batisuoc</cp:lastModifiedBy>
  <cp:revision>5</cp:revision>
  <dcterms:created xsi:type="dcterms:W3CDTF">2017-04-29T02:03:57Z</dcterms:created>
  <dcterms:modified xsi:type="dcterms:W3CDTF">2024-01-05T13:35:56Z</dcterms:modified>
</cp:coreProperties>
</file>